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1"/>
  </p:notesMasterIdLst>
  <p:sldIdLst>
    <p:sldId id="267" r:id="rId3"/>
    <p:sldId id="281" r:id="rId4"/>
    <p:sldId id="294" r:id="rId5"/>
    <p:sldId id="297" r:id="rId6"/>
    <p:sldId id="295" r:id="rId7"/>
    <p:sldId id="296" r:id="rId8"/>
    <p:sldId id="293" r:id="rId9"/>
    <p:sldId id="2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7EE7D2-7136-4FFD-85CD-50D9634E3C6E}" v="97" dt="2026-01-28T19:49:54.0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87904" autoAdjust="0"/>
  </p:normalViewPr>
  <p:slideViewPr>
    <p:cSldViewPr snapToGrid="0">
      <p:cViewPr varScale="1">
        <p:scale>
          <a:sx n="75" d="100"/>
          <a:sy n="75" d="100"/>
        </p:scale>
        <p:origin x="669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e Wagner" userId="39f4733bfb6967cf" providerId="LiveId" clId="{4F37D6D7-F45C-42A6-BD17-E071FADA8172}"/>
    <pc:docChg chg="undo custSel addSld delSld modSld">
      <pc:chgData name="Dane Wagner" userId="39f4733bfb6967cf" providerId="LiveId" clId="{4F37D6D7-F45C-42A6-BD17-E071FADA8172}" dt="2026-01-28T19:58:15.538" v="4144" actId="1076"/>
      <pc:docMkLst>
        <pc:docMk/>
      </pc:docMkLst>
      <pc:sldChg chg="modSp mod">
        <pc:chgData name="Dane Wagner" userId="39f4733bfb6967cf" providerId="LiveId" clId="{4F37D6D7-F45C-42A6-BD17-E071FADA8172}" dt="2026-01-28T17:20:23.328" v="5" actId="20577"/>
        <pc:sldMkLst>
          <pc:docMk/>
          <pc:sldMk cId="4154997097" sldId="267"/>
        </pc:sldMkLst>
        <pc:spChg chg="mod">
          <ac:chgData name="Dane Wagner" userId="39f4733bfb6967cf" providerId="LiveId" clId="{4F37D6D7-F45C-42A6-BD17-E071FADA8172}" dt="2026-01-28T17:20:23.328" v="5" actId="20577"/>
          <ac:spMkLst>
            <pc:docMk/>
            <pc:sldMk cId="4154997097" sldId="267"/>
            <ac:spMk id="2" creationId="{44DF09A7-CF48-9701-322A-A0BBD1C2F6CD}"/>
          </ac:spMkLst>
        </pc:spChg>
        <pc:spChg chg="mod">
          <ac:chgData name="Dane Wagner" userId="39f4733bfb6967cf" providerId="LiveId" clId="{4F37D6D7-F45C-42A6-BD17-E071FADA8172}" dt="2026-01-28T17:20:17.702" v="3" actId="20577"/>
          <ac:spMkLst>
            <pc:docMk/>
            <pc:sldMk cId="4154997097" sldId="267"/>
            <ac:spMk id="4" creationId="{0C218A17-096C-AED1-C745-D58ECF2EFEFF}"/>
          </ac:spMkLst>
        </pc:spChg>
      </pc:sldChg>
      <pc:sldChg chg="modSp mod">
        <pc:chgData name="Dane Wagner" userId="39f4733bfb6967cf" providerId="LiveId" clId="{4F37D6D7-F45C-42A6-BD17-E071FADA8172}" dt="2026-01-28T18:06:50.616" v="345" actId="115"/>
        <pc:sldMkLst>
          <pc:docMk/>
          <pc:sldMk cId="2716960860" sldId="281"/>
        </pc:sldMkLst>
        <pc:spChg chg="mod">
          <ac:chgData name="Dane Wagner" userId="39f4733bfb6967cf" providerId="LiveId" clId="{4F37D6D7-F45C-42A6-BD17-E071FADA8172}" dt="2026-01-28T18:06:50.616" v="345" actId="115"/>
          <ac:spMkLst>
            <pc:docMk/>
            <pc:sldMk cId="2716960860" sldId="281"/>
            <ac:spMk id="3" creationId="{294E267F-25C8-47DF-9D61-B51817DADC64}"/>
          </ac:spMkLst>
        </pc:spChg>
      </pc:sldChg>
      <pc:sldChg chg="del">
        <pc:chgData name="Dane Wagner" userId="39f4733bfb6967cf" providerId="LiveId" clId="{4F37D6D7-F45C-42A6-BD17-E071FADA8172}" dt="2026-01-28T17:20:33.040" v="6" actId="47"/>
        <pc:sldMkLst>
          <pc:docMk/>
          <pc:sldMk cId="3887265686" sldId="282"/>
        </pc:sldMkLst>
      </pc:sldChg>
      <pc:sldChg chg="del">
        <pc:chgData name="Dane Wagner" userId="39f4733bfb6967cf" providerId="LiveId" clId="{4F37D6D7-F45C-42A6-BD17-E071FADA8172}" dt="2026-01-28T17:20:33.040" v="6" actId="47"/>
        <pc:sldMkLst>
          <pc:docMk/>
          <pc:sldMk cId="3775148532" sldId="283"/>
        </pc:sldMkLst>
      </pc:sldChg>
      <pc:sldChg chg="del">
        <pc:chgData name="Dane Wagner" userId="39f4733bfb6967cf" providerId="LiveId" clId="{4F37D6D7-F45C-42A6-BD17-E071FADA8172}" dt="2026-01-28T17:20:33.040" v="6" actId="47"/>
        <pc:sldMkLst>
          <pc:docMk/>
          <pc:sldMk cId="3823557938" sldId="292"/>
        </pc:sldMkLst>
      </pc:sldChg>
      <pc:sldChg chg="addSp delSp modSp mod">
        <pc:chgData name="Dane Wagner" userId="39f4733bfb6967cf" providerId="LiveId" clId="{4F37D6D7-F45C-42A6-BD17-E071FADA8172}" dt="2026-01-28T19:58:15.538" v="4144" actId="1076"/>
        <pc:sldMkLst>
          <pc:docMk/>
          <pc:sldMk cId="3387790069" sldId="293"/>
        </pc:sldMkLst>
        <pc:spChg chg="add del">
          <ac:chgData name="Dane Wagner" userId="39f4733bfb6967cf" providerId="LiveId" clId="{4F37D6D7-F45C-42A6-BD17-E071FADA8172}" dt="2026-01-28T17:59:53.453" v="170" actId="478"/>
          <ac:spMkLst>
            <pc:docMk/>
            <pc:sldMk cId="3387790069" sldId="293"/>
            <ac:spMk id="7" creationId="{640D45AE-072E-8EC3-B01A-1FCBB0AC6AB3}"/>
          </ac:spMkLst>
        </pc:spChg>
        <pc:spChg chg="add del mod">
          <ac:chgData name="Dane Wagner" userId="39f4733bfb6967cf" providerId="LiveId" clId="{4F37D6D7-F45C-42A6-BD17-E071FADA8172}" dt="2026-01-28T19:38:06.657" v="3305"/>
          <ac:spMkLst>
            <pc:docMk/>
            <pc:sldMk cId="3387790069" sldId="293"/>
            <ac:spMk id="10" creationId="{192F644C-FA4F-9EAC-BC44-8BDF1549D369}"/>
          </ac:spMkLst>
        </pc:spChg>
        <pc:spChg chg="mod">
          <ac:chgData name="Dane Wagner" userId="39f4733bfb6967cf" providerId="LiveId" clId="{4F37D6D7-F45C-42A6-BD17-E071FADA8172}" dt="2026-01-28T19:47:03.911" v="3831" actId="1076"/>
          <ac:spMkLst>
            <pc:docMk/>
            <pc:sldMk cId="3387790069" sldId="293"/>
            <ac:spMk id="12" creationId="{FB794BA5-7960-99F9-2B9D-8283DF054E3C}"/>
          </ac:spMkLst>
        </pc:spChg>
        <pc:spChg chg="add mod">
          <ac:chgData name="Dane Wagner" userId="39f4733bfb6967cf" providerId="LiveId" clId="{4F37D6D7-F45C-42A6-BD17-E071FADA8172}" dt="2026-01-28T19:46:51.791" v="3829" actId="1076"/>
          <ac:spMkLst>
            <pc:docMk/>
            <pc:sldMk cId="3387790069" sldId="293"/>
            <ac:spMk id="15" creationId="{369A99F5-B2A4-08BB-AF9C-647CBFD19C9A}"/>
          </ac:spMkLst>
        </pc:spChg>
        <pc:spChg chg="add mod">
          <ac:chgData name="Dane Wagner" userId="39f4733bfb6967cf" providerId="LiveId" clId="{4F37D6D7-F45C-42A6-BD17-E071FADA8172}" dt="2026-01-28T19:58:15.538" v="4144" actId="1076"/>
          <ac:spMkLst>
            <pc:docMk/>
            <pc:sldMk cId="3387790069" sldId="293"/>
            <ac:spMk id="16" creationId="{2E0319FB-69DA-915F-30B7-8E773D1BB127}"/>
          </ac:spMkLst>
        </pc:spChg>
        <pc:graphicFrameChg chg="mod modGraphic">
          <ac:chgData name="Dane Wagner" userId="39f4733bfb6967cf" providerId="LiveId" clId="{4F37D6D7-F45C-42A6-BD17-E071FADA8172}" dt="2026-01-28T19:58:07.906" v="4142" actId="20577"/>
          <ac:graphicFrameMkLst>
            <pc:docMk/>
            <pc:sldMk cId="3387790069" sldId="293"/>
            <ac:graphicFrameMk id="6" creationId="{B915317A-7B69-118B-A391-41D62E177524}"/>
          </ac:graphicFrameMkLst>
        </pc:graphicFrameChg>
        <pc:picChg chg="add del mod">
          <ac:chgData name="Dane Wagner" userId="39f4733bfb6967cf" providerId="LiveId" clId="{4F37D6D7-F45C-42A6-BD17-E071FADA8172}" dt="2026-01-28T18:06:30.426" v="341" actId="478"/>
          <ac:picMkLst>
            <pc:docMk/>
            <pc:sldMk cId="3387790069" sldId="293"/>
            <ac:picMk id="2" creationId="{FF1524D8-D3B1-95F2-69F4-062E462721A3}"/>
          </ac:picMkLst>
        </pc:picChg>
        <pc:picChg chg="add mod">
          <ac:chgData name="Dane Wagner" userId="39f4733bfb6967cf" providerId="LiveId" clId="{4F37D6D7-F45C-42A6-BD17-E071FADA8172}" dt="2026-01-28T19:46:14.610" v="3815" actId="1076"/>
          <ac:picMkLst>
            <pc:docMk/>
            <pc:sldMk cId="3387790069" sldId="293"/>
            <ac:picMk id="9" creationId="{1997C554-78AA-C9ED-C538-BB93706D1A6A}"/>
          </ac:picMkLst>
        </pc:picChg>
        <pc:picChg chg="mod">
          <ac:chgData name="Dane Wagner" userId="39f4733bfb6967cf" providerId="LiveId" clId="{4F37D6D7-F45C-42A6-BD17-E071FADA8172}" dt="2026-01-28T19:47:03.911" v="3831" actId="1076"/>
          <ac:picMkLst>
            <pc:docMk/>
            <pc:sldMk cId="3387790069" sldId="293"/>
            <ac:picMk id="11" creationId="{B4DBC06C-C8B1-F754-1F52-564FD2EDFF59}"/>
          </ac:picMkLst>
        </pc:picChg>
        <pc:picChg chg="del">
          <ac:chgData name="Dane Wagner" userId="39f4733bfb6967cf" providerId="LiveId" clId="{4F37D6D7-F45C-42A6-BD17-E071FADA8172}" dt="2026-01-28T17:56:04.308" v="157" actId="478"/>
          <ac:picMkLst>
            <pc:docMk/>
            <pc:sldMk cId="3387790069" sldId="293"/>
            <ac:picMk id="14" creationId="{BB1BA23E-D4FF-297C-F00A-0588BF2FB84C}"/>
          </ac:picMkLst>
        </pc:picChg>
      </pc:sldChg>
      <pc:sldChg chg="addSp delSp modSp new mod">
        <pc:chgData name="Dane Wagner" userId="39f4733bfb6967cf" providerId="LiveId" clId="{4F37D6D7-F45C-42A6-BD17-E071FADA8172}" dt="2026-01-28T19:54:25.361" v="4129" actId="20577"/>
        <pc:sldMkLst>
          <pc:docMk/>
          <pc:sldMk cId="127714481" sldId="294"/>
        </pc:sldMkLst>
        <pc:spChg chg="del">
          <ac:chgData name="Dane Wagner" userId="39f4733bfb6967cf" providerId="LiveId" clId="{4F37D6D7-F45C-42A6-BD17-E071FADA8172}" dt="2026-01-28T18:06:56.235" v="346" actId="478"/>
          <ac:spMkLst>
            <pc:docMk/>
            <pc:sldMk cId="127714481" sldId="294"/>
            <ac:spMk id="2" creationId="{D63E514E-9CF3-240B-D521-EE3569079E47}"/>
          </ac:spMkLst>
        </pc:spChg>
        <pc:spChg chg="del">
          <ac:chgData name="Dane Wagner" userId="39f4733bfb6967cf" providerId="LiveId" clId="{4F37D6D7-F45C-42A6-BD17-E071FADA8172}" dt="2026-01-28T18:06:59.136" v="349" actId="478"/>
          <ac:spMkLst>
            <pc:docMk/>
            <pc:sldMk cId="127714481" sldId="294"/>
            <ac:spMk id="3" creationId="{A0F3A0E2-D37E-FD34-19E9-3553071FA5BD}"/>
          </ac:spMkLst>
        </pc:spChg>
        <pc:spChg chg="mod">
          <ac:chgData name="Dane Wagner" userId="39f4733bfb6967cf" providerId="LiveId" clId="{4F37D6D7-F45C-42A6-BD17-E071FADA8172}" dt="2026-01-28T18:09:29.580" v="391" actId="20577"/>
          <ac:spMkLst>
            <pc:docMk/>
            <pc:sldMk cId="127714481" sldId="294"/>
            <ac:spMk id="4" creationId="{074A0EC0-3E88-3429-7802-46E9E520381D}"/>
          </ac:spMkLst>
        </pc:spChg>
        <pc:spChg chg="del">
          <ac:chgData name="Dane Wagner" userId="39f4733bfb6967cf" providerId="LiveId" clId="{4F37D6D7-F45C-42A6-BD17-E071FADA8172}" dt="2026-01-28T18:06:57.743" v="348" actId="478"/>
          <ac:spMkLst>
            <pc:docMk/>
            <pc:sldMk cId="127714481" sldId="294"/>
            <ac:spMk id="5" creationId="{FF7FABD5-B3CC-61B5-A610-88B9FFCCC9F2}"/>
          </ac:spMkLst>
        </pc:spChg>
        <pc:spChg chg="del">
          <ac:chgData name="Dane Wagner" userId="39f4733bfb6967cf" providerId="LiveId" clId="{4F37D6D7-F45C-42A6-BD17-E071FADA8172}" dt="2026-01-28T18:06:56.956" v="347" actId="478"/>
          <ac:spMkLst>
            <pc:docMk/>
            <pc:sldMk cId="127714481" sldId="294"/>
            <ac:spMk id="6" creationId="{34E2EB6A-2B1F-F327-715E-CD76E9D815CD}"/>
          </ac:spMkLst>
        </pc:spChg>
        <pc:spChg chg="mod">
          <ac:chgData name="Dane Wagner" userId="39f4733bfb6967cf" providerId="LiveId" clId="{4F37D6D7-F45C-42A6-BD17-E071FADA8172}" dt="2026-01-28T19:54:25.361" v="4129" actId="20577"/>
          <ac:spMkLst>
            <pc:docMk/>
            <pc:sldMk cId="127714481" sldId="294"/>
            <ac:spMk id="7" creationId="{AA3FFFE9-02FC-73C8-4988-5629D0742DF5}"/>
          </ac:spMkLst>
        </pc:spChg>
        <pc:spChg chg="add mod">
          <ac:chgData name="Dane Wagner" userId="39f4733bfb6967cf" providerId="LiveId" clId="{4F37D6D7-F45C-42A6-BD17-E071FADA8172}" dt="2026-01-28T18:15:41.902" v="875" actId="1076"/>
          <ac:spMkLst>
            <pc:docMk/>
            <pc:sldMk cId="127714481" sldId="294"/>
            <ac:spMk id="12" creationId="{DE4C5FF7-7B31-621C-4AF7-1F10C86ECDBD}"/>
          </ac:spMkLst>
        </pc:spChg>
        <pc:spChg chg="add mod">
          <ac:chgData name="Dane Wagner" userId="39f4733bfb6967cf" providerId="LiveId" clId="{4F37D6D7-F45C-42A6-BD17-E071FADA8172}" dt="2026-01-28T18:16:37.319" v="927" actId="113"/>
          <ac:spMkLst>
            <pc:docMk/>
            <pc:sldMk cId="127714481" sldId="294"/>
            <ac:spMk id="13" creationId="{36B15B20-9A5F-26E8-ED64-D5BEECA59266}"/>
          </ac:spMkLst>
        </pc:spChg>
        <pc:picChg chg="add mod modCrop">
          <ac:chgData name="Dane Wagner" userId="39f4733bfb6967cf" providerId="LiveId" clId="{4F37D6D7-F45C-42A6-BD17-E071FADA8172}" dt="2026-01-28T18:15:38.489" v="874" actId="1076"/>
          <ac:picMkLst>
            <pc:docMk/>
            <pc:sldMk cId="127714481" sldId="294"/>
            <ac:picMk id="10" creationId="{2F29AF00-7EB9-C099-5FBE-52BD9C27C906}"/>
          </ac:picMkLst>
        </pc:picChg>
        <pc:picChg chg="add mod">
          <ac:chgData name="Dane Wagner" userId="39f4733bfb6967cf" providerId="LiveId" clId="{4F37D6D7-F45C-42A6-BD17-E071FADA8172}" dt="2026-01-28T19:18:52.564" v="2461" actId="1076"/>
          <ac:picMkLst>
            <pc:docMk/>
            <pc:sldMk cId="127714481" sldId="294"/>
            <ac:picMk id="15" creationId="{2C594B7E-D68B-963B-4882-6827F580D689}"/>
          </ac:picMkLst>
        </pc:picChg>
      </pc:sldChg>
      <pc:sldChg chg="del">
        <pc:chgData name="Dane Wagner" userId="39f4733bfb6967cf" providerId="LiveId" clId="{4F37D6D7-F45C-42A6-BD17-E071FADA8172}" dt="2026-01-28T17:20:33.040" v="6" actId="47"/>
        <pc:sldMkLst>
          <pc:docMk/>
          <pc:sldMk cId="3315798552" sldId="294"/>
        </pc:sldMkLst>
      </pc:sldChg>
      <pc:sldChg chg="addSp delSp modSp new mod">
        <pc:chgData name="Dane Wagner" userId="39f4733bfb6967cf" providerId="LiveId" clId="{4F37D6D7-F45C-42A6-BD17-E071FADA8172}" dt="2026-01-28T18:56:49.657" v="1410" actId="1076"/>
        <pc:sldMkLst>
          <pc:docMk/>
          <pc:sldMk cId="1296770054" sldId="295"/>
        </pc:sldMkLst>
        <pc:spChg chg="del">
          <ac:chgData name="Dane Wagner" userId="39f4733bfb6967cf" providerId="LiveId" clId="{4F37D6D7-F45C-42A6-BD17-E071FADA8172}" dt="2026-01-28T18:16:29.210" v="926" actId="478"/>
          <ac:spMkLst>
            <pc:docMk/>
            <pc:sldMk cId="1296770054" sldId="295"/>
            <ac:spMk id="2" creationId="{D29478BC-9086-52DF-43D6-C93295B33A64}"/>
          </ac:spMkLst>
        </pc:spChg>
        <pc:spChg chg="del">
          <ac:chgData name="Dane Wagner" userId="39f4733bfb6967cf" providerId="LiveId" clId="{4F37D6D7-F45C-42A6-BD17-E071FADA8172}" dt="2026-01-28T18:16:29.210" v="926" actId="478"/>
          <ac:spMkLst>
            <pc:docMk/>
            <pc:sldMk cId="1296770054" sldId="295"/>
            <ac:spMk id="3" creationId="{8C277D8E-EE72-7BE3-C780-6BACF4A0A2FD}"/>
          </ac:spMkLst>
        </pc:spChg>
        <pc:spChg chg="mod">
          <ac:chgData name="Dane Wagner" userId="39f4733bfb6967cf" providerId="LiveId" clId="{4F37D6D7-F45C-42A6-BD17-E071FADA8172}" dt="2026-01-28T18:52:33.604" v="1301" actId="20577"/>
          <ac:spMkLst>
            <pc:docMk/>
            <pc:sldMk cId="1296770054" sldId="295"/>
            <ac:spMk id="4" creationId="{0245DEC5-6831-3FF5-6B83-4D10F2170A28}"/>
          </ac:spMkLst>
        </pc:spChg>
        <pc:spChg chg="del">
          <ac:chgData name="Dane Wagner" userId="39f4733bfb6967cf" providerId="LiveId" clId="{4F37D6D7-F45C-42A6-BD17-E071FADA8172}" dt="2026-01-28T18:16:29.210" v="926" actId="478"/>
          <ac:spMkLst>
            <pc:docMk/>
            <pc:sldMk cId="1296770054" sldId="295"/>
            <ac:spMk id="5" creationId="{469CBFE6-1C12-B90B-3010-A5426F255348}"/>
          </ac:spMkLst>
        </pc:spChg>
        <pc:spChg chg="del">
          <ac:chgData name="Dane Wagner" userId="39f4733bfb6967cf" providerId="LiveId" clId="{4F37D6D7-F45C-42A6-BD17-E071FADA8172}" dt="2026-01-28T18:16:29.210" v="926" actId="478"/>
          <ac:spMkLst>
            <pc:docMk/>
            <pc:sldMk cId="1296770054" sldId="295"/>
            <ac:spMk id="6" creationId="{DA90389F-F3E1-7620-68FA-C94CEE5F7F1D}"/>
          </ac:spMkLst>
        </pc:spChg>
        <pc:spChg chg="mod">
          <ac:chgData name="Dane Wagner" userId="39f4733bfb6967cf" providerId="LiveId" clId="{4F37D6D7-F45C-42A6-BD17-E071FADA8172}" dt="2026-01-28T18:17:31.020" v="1039" actId="20577"/>
          <ac:spMkLst>
            <pc:docMk/>
            <pc:sldMk cId="1296770054" sldId="295"/>
            <ac:spMk id="7" creationId="{3CB14229-984C-12A3-2FF2-5C5619F3C1D1}"/>
          </ac:spMkLst>
        </pc:spChg>
        <pc:spChg chg="add mod">
          <ac:chgData name="Dane Wagner" userId="39f4733bfb6967cf" providerId="LiveId" clId="{4F37D6D7-F45C-42A6-BD17-E071FADA8172}" dt="2026-01-28T18:56:14.390" v="1406" actId="20577"/>
          <ac:spMkLst>
            <pc:docMk/>
            <pc:sldMk cId="1296770054" sldId="295"/>
            <ac:spMk id="9" creationId="{118FFCE5-4504-D4F3-9563-F1D770999EB9}"/>
          </ac:spMkLst>
        </pc:spChg>
        <pc:picChg chg="add mod">
          <ac:chgData name="Dane Wagner" userId="39f4733bfb6967cf" providerId="LiveId" clId="{4F37D6D7-F45C-42A6-BD17-E071FADA8172}" dt="2026-01-28T18:56:49.657" v="1410" actId="1076"/>
          <ac:picMkLst>
            <pc:docMk/>
            <pc:sldMk cId="1296770054" sldId="295"/>
            <ac:picMk id="11" creationId="{87ED46B7-562B-0F12-199D-D2106798844F}"/>
          </ac:picMkLst>
        </pc:picChg>
      </pc:sldChg>
      <pc:sldChg chg="addSp delSp modSp new mod">
        <pc:chgData name="Dane Wagner" userId="39f4733bfb6967cf" providerId="LiveId" clId="{4F37D6D7-F45C-42A6-BD17-E071FADA8172}" dt="2026-01-28T19:34:32.215" v="3299" actId="20577"/>
        <pc:sldMkLst>
          <pc:docMk/>
          <pc:sldMk cId="3145142322" sldId="296"/>
        </pc:sldMkLst>
        <pc:spChg chg="del">
          <ac:chgData name="Dane Wagner" userId="39f4733bfb6967cf" providerId="LiveId" clId="{4F37D6D7-F45C-42A6-BD17-E071FADA8172}" dt="2026-01-28T18:57:13.141" v="1412" actId="478"/>
          <ac:spMkLst>
            <pc:docMk/>
            <pc:sldMk cId="3145142322" sldId="296"/>
            <ac:spMk id="2" creationId="{A82523AC-82B9-29E3-BB16-6BF8950F3E60}"/>
          </ac:spMkLst>
        </pc:spChg>
        <pc:spChg chg="del">
          <ac:chgData name="Dane Wagner" userId="39f4733bfb6967cf" providerId="LiveId" clId="{4F37D6D7-F45C-42A6-BD17-E071FADA8172}" dt="2026-01-28T18:57:18.338" v="1414" actId="478"/>
          <ac:spMkLst>
            <pc:docMk/>
            <pc:sldMk cId="3145142322" sldId="296"/>
            <ac:spMk id="3" creationId="{F95D1002-2D84-5754-5FB2-64A6EB297411}"/>
          </ac:spMkLst>
        </pc:spChg>
        <pc:spChg chg="mod">
          <ac:chgData name="Dane Wagner" userId="39f4733bfb6967cf" providerId="LiveId" clId="{4F37D6D7-F45C-42A6-BD17-E071FADA8172}" dt="2026-01-28T19:25:27.140" v="2878" actId="20577"/>
          <ac:spMkLst>
            <pc:docMk/>
            <pc:sldMk cId="3145142322" sldId="296"/>
            <ac:spMk id="4" creationId="{9A5040FF-BAB9-3767-F746-89E5562ACB07}"/>
          </ac:spMkLst>
        </pc:spChg>
        <pc:spChg chg="del">
          <ac:chgData name="Dane Wagner" userId="39f4733bfb6967cf" providerId="LiveId" clId="{4F37D6D7-F45C-42A6-BD17-E071FADA8172}" dt="2026-01-28T18:57:15.848" v="1413" actId="478"/>
          <ac:spMkLst>
            <pc:docMk/>
            <pc:sldMk cId="3145142322" sldId="296"/>
            <ac:spMk id="5" creationId="{9DF5A63C-56B9-C2C9-8A99-D3F2EAF70B92}"/>
          </ac:spMkLst>
        </pc:spChg>
        <pc:spChg chg="del">
          <ac:chgData name="Dane Wagner" userId="39f4733bfb6967cf" providerId="LiveId" clId="{4F37D6D7-F45C-42A6-BD17-E071FADA8172}" dt="2026-01-28T18:57:11.211" v="1411" actId="478"/>
          <ac:spMkLst>
            <pc:docMk/>
            <pc:sldMk cId="3145142322" sldId="296"/>
            <ac:spMk id="6" creationId="{61995501-FDDC-C57F-E80A-46000E14FA2D}"/>
          </ac:spMkLst>
        </pc:spChg>
        <pc:spChg chg="mod">
          <ac:chgData name="Dane Wagner" userId="39f4733bfb6967cf" providerId="LiveId" clId="{4F37D6D7-F45C-42A6-BD17-E071FADA8172}" dt="2026-01-28T19:25:55.814" v="2967" actId="20577"/>
          <ac:spMkLst>
            <pc:docMk/>
            <pc:sldMk cId="3145142322" sldId="296"/>
            <ac:spMk id="7" creationId="{8E1BC66C-10CB-9E1D-44D9-6F3C9BDA6522}"/>
          </ac:spMkLst>
        </pc:spChg>
        <pc:spChg chg="add mod">
          <ac:chgData name="Dane Wagner" userId="39f4733bfb6967cf" providerId="LiveId" clId="{4F37D6D7-F45C-42A6-BD17-E071FADA8172}" dt="2026-01-28T19:29:07.248" v="2992" actId="1076"/>
          <ac:spMkLst>
            <pc:docMk/>
            <pc:sldMk cId="3145142322" sldId="296"/>
            <ac:spMk id="13" creationId="{A90ABB3B-E2BA-8120-5441-DF57277FA482}"/>
          </ac:spMkLst>
        </pc:spChg>
        <pc:spChg chg="add mod">
          <ac:chgData name="Dane Wagner" userId="39f4733bfb6967cf" providerId="LiveId" clId="{4F37D6D7-F45C-42A6-BD17-E071FADA8172}" dt="2026-01-28T19:34:32.215" v="3299" actId="20577"/>
          <ac:spMkLst>
            <pc:docMk/>
            <pc:sldMk cId="3145142322" sldId="296"/>
            <ac:spMk id="14" creationId="{A16AEE86-FC1D-071F-E18A-0F448FA0AD6D}"/>
          </ac:spMkLst>
        </pc:spChg>
        <pc:picChg chg="add mod">
          <ac:chgData name="Dane Wagner" userId="39f4733bfb6967cf" providerId="LiveId" clId="{4F37D6D7-F45C-42A6-BD17-E071FADA8172}" dt="2026-01-28T19:28:48.675" v="2983" actId="1076"/>
          <ac:picMkLst>
            <pc:docMk/>
            <pc:sldMk cId="3145142322" sldId="296"/>
            <ac:picMk id="9" creationId="{51BE6CFC-F560-5926-F129-BDA5C75046E8}"/>
          </ac:picMkLst>
        </pc:picChg>
        <pc:picChg chg="add mod">
          <ac:chgData name="Dane Wagner" userId="39f4733bfb6967cf" providerId="LiveId" clId="{4F37D6D7-F45C-42A6-BD17-E071FADA8172}" dt="2026-01-28T19:28:42.575" v="2982" actId="1076"/>
          <ac:picMkLst>
            <pc:docMk/>
            <pc:sldMk cId="3145142322" sldId="296"/>
            <ac:picMk id="11" creationId="{883467D5-E9C6-ABE6-E5EA-2C8754A12ABA}"/>
          </ac:picMkLst>
        </pc:picChg>
      </pc:sldChg>
      <pc:sldChg chg="addSp delSp modSp new mod addAnim delAnim modAnim">
        <pc:chgData name="Dane Wagner" userId="39f4733bfb6967cf" providerId="LiveId" clId="{4F37D6D7-F45C-42A6-BD17-E071FADA8172}" dt="2026-01-28T19:24:13.488" v="2762"/>
        <pc:sldMkLst>
          <pc:docMk/>
          <pc:sldMk cId="4106352836" sldId="297"/>
        </pc:sldMkLst>
        <pc:spChg chg="del">
          <ac:chgData name="Dane Wagner" userId="39f4733bfb6967cf" providerId="LiveId" clId="{4F37D6D7-F45C-42A6-BD17-E071FADA8172}" dt="2026-01-28T19:04:00.489" v="1436" actId="478"/>
          <ac:spMkLst>
            <pc:docMk/>
            <pc:sldMk cId="4106352836" sldId="297"/>
            <ac:spMk id="2" creationId="{DC4A5F94-67E3-4EEA-8F69-0CE375446CCA}"/>
          </ac:spMkLst>
        </pc:spChg>
        <pc:spChg chg="del">
          <ac:chgData name="Dane Wagner" userId="39f4733bfb6967cf" providerId="LiveId" clId="{4F37D6D7-F45C-42A6-BD17-E071FADA8172}" dt="2026-01-28T19:04:00.489" v="1436" actId="478"/>
          <ac:spMkLst>
            <pc:docMk/>
            <pc:sldMk cId="4106352836" sldId="297"/>
            <ac:spMk id="3" creationId="{FF1EFAC0-AC6C-6690-80E3-B2D8AE6CB3ED}"/>
          </ac:spMkLst>
        </pc:spChg>
        <pc:spChg chg="mod">
          <ac:chgData name="Dane Wagner" userId="39f4733bfb6967cf" providerId="LiveId" clId="{4F37D6D7-F45C-42A6-BD17-E071FADA8172}" dt="2026-01-28T19:04:08.297" v="1463" actId="20577"/>
          <ac:spMkLst>
            <pc:docMk/>
            <pc:sldMk cId="4106352836" sldId="297"/>
            <ac:spMk id="4" creationId="{8DA246FB-3789-B80E-10F6-4A5373DE7AB3}"/>
          </ac:spMkLst>
        </pc:spChg>
        <pc:spChg chg="del">
          <ac:chgData name="Dane Wagner" userId="39f4733bfb6967cf" providerId="LiveId" clId="{4F37D6D7-F45C-42A6-BD17-E071FADA8172}" dt="2026-01-28T19:04:00.489" v="1436" actId="478"/>
          <ac:spMkLst>
            <pc:docMk/>
            <pc:sldMk cId="4106352836" sldId="297"/>
            <ac:spMk id="5" creationId="{5B4D90E6-D5D6-CF53-6CE1-DE42092CF050}"/>
          </ac:spMkLst>
        </pc:spChg>
        <pc:spChg chg="del">
          <ac:chgData name="Dane Wagner" userId="39f4733bfb6967cf" providerId="LiveId" clId="{4F37D6D7-F45C-42A6-BD17-E071FADA8172}" dt="2026-01-28T19:04:00.489" v="1436" actId="478"/>
          <ac:spMkLst>
            <pc:docMk/>
            <pc:sldMk cId="4106352836" sldId="297"/>
            <ac:spMk id="6" creationId="{4A395567-39C6-A9D7-7F3A-40813A76B5AF}"/>
          </ac:spMkLst>
        </pc:spChg>
        <pc:spChg chg="mod">
          <ac:chgData name="Dane Wagner" userId="39f4733bfb6967cf" providerId="LiveId" clId="{4F37D6D7-F45C-42A6-BD17-E071FADA8172}" dt="2026-01-28T19:05:25.245" v="1683" actId="115"/>
          <ac:spMkLst>
            <pc:docMk/>
            <pc:sldMk cId="4106352836" sldId="297"/>
            <ac:spMk id="7" creationId="{EF78D197-D7EE-EEFA-078D-1B2ABB911C81}"/>
          </ac:spMkLst>
        </pc:spChg>
        <pc:spChg chg="add del mod">
          <ac:chgData name="Dane Wagner" userId="39f4733bfb6967cf" providerId="LiveId" clId="{4F37D6D7-F45C-42A6-BD17-E071FADA8172}" dt="2026-01-28T19:21:59.381" v="2655" actId="1076"/>
          <ac:spMkLst>
            <pc:docMk/>
            <pc:sldMk cId="4106352836" sldId="297"/>
            <ac:spMk id="9" creationId="{FE45E8FB-EAFE-E867-1460-541403E8BED2}"/>
          </ac:spMkLst>
        </pc:spChg>
        <pc:spChg chg="add mod">
          <ac:chgData name="Dane Wagner" userId="39f4733bfb6967cf" providerId="LiveId" clId="{4F37D6D7-F45C-42A6-BD17-E071FADA8172}" dt="2026-01-28T19:19:30.124" v="2466" actId="20577"/>
          <ac:spMkLst>
            <pc:docMk/>
            <pc:sldMk cId="4106352836" sldId="297"/>
            <ac:spMk id="10" creationId="{2BDA20B2-8D27-AA44-E44C-9ECE4B26D1B5}"/>
          </ac:spMkLst>
        </pc:spChg>
        <pc:spChg chg="add mod">
          <ac:chgData name="Dane Wagner" userId="39f4733bfb6967cf" providerId="LiveId" clId="{4F37D6D7-F45C-42A6-BD17-E071FADA8172}" dt="2026-01-28T19:21:59.381" v="2655" actId="1076"/>
          <ac:spMkLst>
            <pc:docMk/>
            <pc:sldMk cId="4106352836" sldId="297"/>
            <ac:spMk id="11" creationId="{25DC8EB9-A3E1-3782-8772-939C4A371ED7}"/>
          </ac:spMkLst>
        </pc:spChg>
        <pc:spChg chg="add mod">
          <ac:chgData name="Dane Wagner" userId="39f4733bfb6967cf" providerId="LiveId" clId="{4F37D6D7-F45C-42A6-BD17-E071FADA8172}" dt="2026-01-28T19:21:59.381" v="2655" actId="1076"/>
          <ac:spMkLst>
            <pc:docMk/>
            <pc:sldMk cId="4106352836" sldId="297"/>
            <ac:spMk id="12" creationId="{FA358F0B-4592-A789-0EB0-FA5A1C94F3B5}"/>
          </ac:spMkLst>
        </pc:spChg>
        <pc:spChg chg="add mod">
          <ac:chgData name="Dane Wagner" userId="39f4733bfb6967cf" providerId="LiveId" clId="{4F37D6D7-F45C-42A6-BD17-E071FADA8172}" dt="2026-01-28T19:19:36.718" v="2467" actId="1076"/>
          <ac:spMkLst>
            <pc:docMk/>
            <pc:sldMk cId="4106352836" sldId="297"/>
            <ac:spMk id="13" creationId="{F471FFED-9D31-30D1-FAC7-BEF637337C50}"/>
          </ac:spMkLst>
        </pc:spChg>
        <pc:spChg chg="add mod">
          <ac:chgData name="Dane Wagner" userId="39f4733bfb6967cf" providerId="LiveId" clId="{4F37D6D7-F45C-42A6-BD17-E071FADA8172}" dt="2026-01-28T19:21:51.428" v="2654" actId="1076"/>
          <ac:spMkLst>
            <pc:docMk/>
            <pc:sldMk cId="4106352836" sldId="297"/>
            <ac:spMk id="19" creationId="{21478D7B-19C3-0CBD-5FFE-E206E26F68B0}"/>
          </ac:spMkLst>
        </pc:spChg>
        <pc:spChg chg="add mod">
          <ac:chgData name="Dane Wagner" userId="39f4733bfb6967cf" providerId="LiveId" clId="{4F37D6D7-F45C-42A6-BD17-E071FADA8172}" dt="2026-01-28T19:22:41.374" v="2752" actId="1076"/>
          <ac:spMkLst>
            <pc:docMk/>
            <pc:sldMk cId="4106352836" sldId="297"/>
            <ac:spMk id="20" creationId="{8C237F63-517E-129A-14CF-3335DD76B42B}"/>
          </ac:spMkLst>
        </pc:spChg>
        <pc:grpChg chg="add mod">
          <ac:chgData name="Dane Wagner" userId="39f4733bfb6967cf" providerId="LiveId" clId="{4F37D6D7-F45C-42A6-BD17-E071FADA8172}" dt="2026-01-28T19:16:19.224" v="2455" actId="1076"/>
          <ac:grpSpMkLst>
            <pc:docMk/>
            <pc:sldMk cId="4106352836" sldId="297"/>
            <ac:grpSpMk id="18" creationId="{C4A733B2-631F-87F6-A704-770C5783BD4C}"/>
          </ac:grpSpMkLst>
        </pc:grpChg>
        <pc:picChg chg="add mod">
          <ac:chgData name="Dane Wagner" userId="39f4733bfb6967cf" providerId="LiveId" clId="{4F37D6D7-F45C-42A6-BD17-E071FADA8172}" dt="2026-01-28T19:16:16.648" v="2454" actId="164"/>
          <ac:picMkLst>
            <pc:docMk/>
            <pc:sldMk cId="4106352836" sldId="297"/>
            <ac:picMk id="15" creationId="{EADFAF2C-0A54-6808-A40C-99640CBD6356}"/>
          </ac:picMkLst>
        </pc:picChg>
        <pc:picChg chg="add mod">
          <ac:chgData name="Dane Wagner" userId="39f4733bfb6967cf" providerId="LiveId" clId="{4F37D6D7-F45C-42A6-BD17-E071FADA8172}" dt="2026-01-28T19:16:16.648" v="2454" actId="164"/>
          <ac:picMkLst>
            <pc:docMk/>
            <pc:sldMk cId="4106352836" sldId="297"/>
            <ac:picMk id="17" creationId="{E822ED61-327F-BA3D-CC57-6576E91FBF5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E87C2-EE55-4A4B-B5B7-D13DB822E946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A4ED7-BFF2-4C7E-A14A-AC1E16185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27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F01B7-B128-2DE4-08A0-B42E76E15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B95BE-99FB-72C4-3272-9D4ADF357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7F5AA-C4AE-E68C-A691-B85B6605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BB4D-1D80-456E-8028-D300AC8FE08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FCB5D-084B-2988-6326-FCC89961A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02D9C-605F-C8E1-69B5-A8CEB49D0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3ADE-B9D2-4B2E-82EA-48D796BFC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90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CAE99-FE4F-E8AB-93C6-7D9AEAE91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39763-2B80-79A6-3801-EBE91D230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D5E77-E1F2-6F4C-DB09-CE2088C80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BB4D-1D80-456E-8028-D300AC8FE08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419DD-76B8-9628-DBDB-A23696F6E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ABB86-8065-94C6-81C0-771B8A7CC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3ADE-B9D2-4B2E-82EA-48D796BFC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03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FECF2C-3C4C-DB8A-A032-FDCAD82672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764507-C488-8566-EB7F-8551A9266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AB638-BFF2-570D-C20F-AC880B61B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BB4D-1D80-456E-8028-D300AC8FE08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BE1D8-463C-81B4-327E-ADF8DDE4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C7FB9-FB71-D0F8-EF64-A9C8A7A2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3ADE-B9D2-4B2E-82EA-48D796BFC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58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2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8" name="Purdue Logo" descr="Purdue Logo">
            <a:extLst>
              <a:ext uri="{FF2B5EF4-FFF2-40B4-BE49-F238E27FC236}">
                <a16:creationId xmlns:a16="http://schemas.microsoft.com/office/drawing/2014/main" id="{D1A65555-63A8-D3C1-AA71-F25B3071BD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5070" y="5739119"/>
            <a:ext cx="2709200" cy="48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63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urdue Logo" descr="Purdue Logo">
            <a:extLst>
              <a:ext uri="{FF2B5EF4-FFF2-40B4-BE49-F238E27FC236}">
                <a16:creationId xmlns:a16="http://schemas.microsoft.com/office/drawing/2014/main" id="{121060AA-930A-4F8F-D7F6-9CFE824946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077" y="5756157"/>
            <a:ext cx="2709200" cy="484939"/>
          </a:xfrm>
          <a:prstGeom prst="rect">
            <a:avLst/>
          </a:prstGeom>
        </p:spPr>
      </p:pic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2005070"/>
            <a:ext cx="7763458" cy="592834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29338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chemeClr val="bg2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07129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677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urdue Logo" descr="Purdue Logo">
            <a:extLst>
              <a:ext uri="{FF2B5EF4-FFF2-40B4-BE49-F238E27FC236}">
                <a16:creationId xmlns:a16="http://schemas.microsoft.com/office/drawing/2014/main" id="{121060AA-930A-4F8F-D7F6-9CFE824946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077" y="5756157"/>
            <a:ext cx="2709200" cy="484939"/>
          </a:xfrm>
          <a:prstGeom prst="rect">
            <a:avLst/>
          </a:prstGeom>
        </p:spPr>
      </p:pic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2005070"/>
            <a:ext cx="7763458" cy="592834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29338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chemeClr val="bg2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07129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450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BA4B2908-555F-78CD-D5EA-D087520FF3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143" y="5756156"/>
            <a:ext cx="2709200" cy="484940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1812045"/>
            <a:ext cx="7763458" cy="719757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17146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48847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</p:spTree>
    <p:extLst>
      <p:ext uri="{BB962C8B-B14F-4D97-AF65-F5344CB8AC3E}">
        <p14:creationId xmlns:p14="http://schemas.microsoft.com/office/powerpoint/2010/main" val="1026188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4671391"/>
            <a:ext cx="11266714" cy="14014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972" y="6085510"/>
            <a:ext cx="11266714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3772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4"/>
            <a:ext cx="12192000" cy="6867524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79F75A-CC7F-0156-FBEA-7AFDE5FD4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12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71BFAC-9DDD-7E29-716C-4E627DE4B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529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2">
            <a:noAutofit/>
          </a:bodyPr>
          <a:lstStyle>
            <a:lvl1pPr marL="0" indent="0" algn="l" fontAlgn="t">
              <a:buFontTx/>
              <a:buNone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501C3-2A4B-0682-86F9-ADE24EC93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22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B11D3-B643-46E4-69E5-389D4D506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12127-07BC-1A90-FD50-1DF4DF714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983C7-6300-BA12-61FC-85548CC48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BB4D-1D80-456E-8028-D300AC8FE08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6BA09-EB28-7773-F3C1-8ADF37DE1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46E3D-1763-E37D-66B3-1FDDA7344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3ADE-B9D2-4B2E-82EA-48D796BFC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42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1543324"/>
            <a:ext cx="11266714" cy="44547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57E46A32-0E35-7B3E-4B6F-A7D50B076D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C5F1A-9BA7-F65D-775E-2A1B983E533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8726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6" y="1543324"/>
            <a:ext cx="5413169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9157" y="1543324"/>
            <a:ext cx="5425643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urdue Logo" descr="Purdue Logo">
            <a:extLst>
              <a:ext uri="{FF2B5EF4-FFF2-40B4-BE49-F238E27FC236}">
                <a16:creationId xmlns:a16="http://schemas.microsoft.com/office/drawing/2014/main" id="{1187A0AE-82DF-15CC-71EB-814F9338E8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9323E-BACA-0B7A-9E9F-89AD4E33435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89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7" y="1543324"/>
            <a:ext cx="3507565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D9D56DBC-682D-9000-C377-A3E36338D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42217" y="1543323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43137" y="1543322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B0E4F-0D1F-EA8F-1357-B6B9069694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564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3" y="3652272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1" y="1543323"/>
            <a:ext cx="546974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75945" y="1543323"/>
            <a:ext cx="5458727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64929" y="3652271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AB9F8C-827B-9FF4-8ED9-94B8408252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7005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4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2" y="1543323"/>
            <a:ext cx="3534479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36974" y="1543324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5959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05605" y="1532307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94590" y="3641255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6A746C-74C4-5932-427A-31197558E4C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805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57200"/>
            <a:ext cx="4314823" cy="964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570383"/>
            <a:ext cx="4314823" cy="42986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871" y="457200"/>
            <a:ext cx="6662927" cy="5411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821C840C-3AA9-6493-3A9D-CE82D8D492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1D343-4F7E-84C3-CD08-673F2FE5FD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53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9A83-2C12-9A72-A547-B9374C10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70037"/>
            <a:ext cx="4325711" cy="1034775"/>
          </a:xfrm>
        </p:spPr>
        <p:txBody>
          <a:bodyPr anchor="b"/>
          <a:lstStyle>
            <a:lvl1pPr fontAlgn="t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70037"/>
            <a:ext cx="6562498" cy="53910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314" y="1759226"/>
            <a:ext cx="4325711" cy="4086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5B1EA-1D6F-289D-FACB-9040F171AD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578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3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86962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B4851-011B-C9F1-B12A-2265ABEC750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605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8086" y="1543323"/>
            <a:ext cx="5862679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5759" y="1543322"/>
            <a:ext cx="5129927" cy="43075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486577" y="3795304"/>
            <a:ext cx="2844188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68086" y="3795304"/>
            <a:ext cx="2844188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4516F-C8C7-9666-D863-2EEAB76C86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36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428" y="314295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7200" y="125714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325104" y="125714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214780" y="125714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303332" y="314295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214780" y="314295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413656" y="564563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435428" y="375982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4303332" y="375982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8193008" y="375982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4281560" y="564563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8193008" y="564563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D41E05-E2FD-7748-8B57-EC9C68C6891A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22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064AA-485C-BA77-0C6C-17B74B28D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45F2E-E34D-514B-84C4-4034A8F25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4AD9C-AB50-C361-B3DB-AA1DE6CE3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BB4D-1D80-456E-8028-D300AC8FE08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A7EB9-DC17-DEE5-C1F6-107C1F014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37C12-435D-6662-AED7-21E1E20A1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3ADE-B9D2-4B2E-82EA-48D796BFC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972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4" y="1542762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34406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3655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12904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843620" y="3651150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474136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763385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B7A1A-70E9-2FE4-C6F5-83B077FA0A3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749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521986" y="3884037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1726" y="3395949"/>
            <a:ext cx="521294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6521856" y="5636913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21726" y="5636913"/>
            <a:ext cx="521281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B5882-2267-1630-20F3-B4AD242C878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90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287219" y="3884037"/>
            <a:ext cx="2447580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521986" y="3879120"/>
            <a:ext cx="2528916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1823" y="3395949"/>
            <a:ext cx="5162846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6512818" y="5631997"/>
            <a:ext cx="251233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62654" y="5631997"/>
            <a:ext cx="2488248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9287218" y="5641703"/>
            <a:ext cx="2431941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9337055" y="5641703"/>
            <a:ext cx="2408630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060CCDA-D884-EB50-0B9C-1003FDB3977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461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7938475" y="1315894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4420956" y="1315895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903437" y="1315896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506" y="1436468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CE94D6C-2E61-91FC-DA54-8FB71DE93C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1943" y="2043222"/>
            <a:ext cx="2950589" cy="1691333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Lorem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ipsum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sit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amet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consetetur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sadipscing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elitr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nonumy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eirmod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tempor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invidunt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ut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labore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magna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aliquyam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erat,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voluptua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 At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vero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eos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accusam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justo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duo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rebum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943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284" y="1436468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56D1137-A56F-85A2-FEB3-FEBA9D3C86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9721" y="2043222"/>
            <a:ext cx="2950589" cy="1691333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Lorem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ipsum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sit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amet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consetetur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sadipscing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elitr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nonumy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eirmod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tempor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invidunt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ut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labore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magna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aliquyam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erat,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voluptua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 At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vero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eos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accusam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justo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duo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rebum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721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803" y="1433918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26B9638-0AB1-0F11-EA67-211E598673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37240" y="2040672"/>
            <a:ext cx="2950589" cy="1691333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Lorem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ipsum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sit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amet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consetetur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sadipscing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elitr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nonumy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eirmod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tempor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invidunt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ut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labore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magna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aliquyam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erat,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voluptua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 At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vero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eos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accusam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justo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duo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rebum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/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7240" y="4043274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5" name="Purdue Logo" descr="Purdue Logo">
            <a:extLst>
              <a:ext uri="{FF2B5EF4-FFF2-40B4-BE49-F238E27FC236}">
                <a16:creationId xmlns:a16="http://schemas.microsoft.com/office/drawing/2014/main" id="{F444D1CF-9A99-D079-5D89-6DE824A893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79AD88-FE01-5097-473B-0D0ED2D85A4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2231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7938216" y="1315892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4420697" y="1315893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903178" y="1315894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247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025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544" y="143391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1684" y="2040670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604880" y="2065258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684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462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6981" y="4043272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29414" y="2071424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pic>
        <p:nvPicPr>
          <p:cNvPr id="39" name="Purdue Logo" descr="Purdue Logo">
            <a:extLst>
              <a:ext uri="{FF2B5EF4-FFF2-40B4-BE49-F238E27FC236}">
                <a16:creationId xmlns:a16="http://schemas.microsoft.com/office/drawing/2014/main" id="{28B0C093-6F71-44D4-5731-9A086B781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CB0B28-EB34-B935-AE4A-7CE9E433691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2067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urdue Logo" descr="Purdue Logo">
            <a:extLst>
              <a:ext uri="{FF2B5EF4-FFF2-40B4-BE49-F238E27FC236}">
                <a16:creationId xmlns:a16="http://schemas.microsoft.com/office/drawing/2014/main" id="{28B0C093-6F71-44D4-5731-9A086B781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1008584" y="1660596"/>
            <a:ext cx="1918020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1011339" y="2160555"/>
            <a:ext cx="1915265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3045437" y="1660596"/>
            <a:ext cx="1918020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3048192" y="2160555"/>
            <a:ext cx="1915265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5082290" y="1660596"/>
            <a:ext cx="1918020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5085045" y="2160555"/>
            <a:ext cx="1915265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7119143" y="1660596"/>
            <a:ext cx="1918020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7121898" y="2160555"/>
            <a:ext cx="1915265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9155998" y="1660596"/>
            <a:ext cx="1918020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9158753" y="2160555"/>
            <a:ext cx="1915265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584" y="1783909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438" y="1768552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2291" y="1768552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19145" y="1768552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56000" y="1770870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7982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3175312" y="2299864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5212165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7249018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9285873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0AFDB1-12D2-1D31-D510-3BCAF0C50B2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661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4"/>
            <a:ext cx="6581614" cy="6867524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-944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7745F7-8908-BBA2-2D4D-7A215D38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311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5"/>
            <a:ext cx="6581614" cy="6892463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22CF03-CCE7-F9C6-26FF-C319D4092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7605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2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8" name="Purdue Logo" descr="Purdue Logo">
            <a:extLst>
              <a:ext uri="{FF2B5EF4-FFF2-40B4-BE49-F238E27FC236}">
                <a16:creationId xmlns:a16="http://schemas.microsoft.com/office/drawing/2014/main" id="{D1A65555-63A8-D3C1-AA71-F25B3071BD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5070" y="5739119"/>
            <a:ext cx="2709200" cy="48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62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BA4B2908-555F-78CD-D5EA-D087520FF3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143" y="5756156"/>
            <a:ext cx="2709200" cy="484940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</p:spTree>
    <p:extLst>
      <p:ext uri="{BB962C8B-B14F-4D97-AF65-F5344CB8AC3E}">
        <p14:creationId xmlns:p14="http://schemas.microsoft.com/office/powerpoint/2010/main" val="1996689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47B06-D091-3299-0B0B-7C32ED680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43AC2-5164-DD51-0A42-926DE54F3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77424-2383-980F-8FB2-AF0F66EBC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9DF11-3A85-8E0D-5A12-43CCD638A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BB4D-1D80-456E-8028-D300AC8FE08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8FA928-8F6D-15F2-0136-A5726E648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2F5079-0228-E968-9F6D-4A5DA3E1A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3ADE-B9D2-4B2E-82EA-48D796BFC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1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6DC2A-6217-63A5-0009-C34B0C674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0519C1-81B9-03EB-507C-5CDB48CB2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0C2AF2-6621-D0F0-27F4-52C713D3A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04961-259E-D7C4-4C46-79D24A2B3C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27C12-7D16-2DBC-A651-F28B6DCE9E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763032-B357-79E4-3ECB-F55593403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BB4D-1D80-456E-8028-D300AC8FE08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97172A-A4C8-68F5-7A99-9F7EA5958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773E62-D533-A8F4-7261-601F1EC91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3ADE-B9D2-4B2E-82EA-48D796BFC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8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979FF-3577-59A5-40CA-2F00C496C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F4273D-3E2B-0869-F4FA-DD05CB17D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BB4D-1D80-456E-8028-D300AC8FE08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E5D247-A3FD-2885-F2A0-DC24465AD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BE5DC6-D85E-FDDD-D351-3F5524056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3ADE-B9D2-4B2E-82EA-48D796BFC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28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4E06BD-1296-B973-5842-9D157E148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BB4D-1D80-456E-8028-D300AC8FE08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25F710-6792-7353-DEBE-383177A0A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2D8DC-8F10-4E34-CF7D-9EBF3B2C8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3ADE-B9D2-4B2E-82EA-48D796BFC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34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CD5D6-BA2E-45B7-8A3A-96CA2CBC5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7AF8E-AF48-2117-2A5A-30DBB869D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1B9741-3503-E4A1-8BF1-FAD05B05E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413CF0-B950-F7EA-2C20-CBFD39DB7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BB4D-1D80-456E-8028-D300AC8FE08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E8B22-0CA3-2D68-2E33-C7236856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1B455-FA6D-96B7-B098-7FD34C322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3ADE-B9D2-4B2E-82EA-48D796BFC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5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F50A6-4857-701E-F619-F0FAD67EF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CDFD86-C227-6033-BAA6-E3B3CDDDCC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53B4C5-F7E1-69C6-484F-DC44DEDAE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04F544-7A85-9F0B-02CE-37145E4BA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BB4D-1D80-456E-8028-D300AC8FE08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6B5A9-4801-2DCD-F550-208B04116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CC528-199A-0240-5774-849761A97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3ADE-B9D2-4B2E-82EA-48D796BFC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2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0F0194-2048-AD9A-8FBE-37F5F477F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CB429-EFFB-E9D2-77A2-4E8BEF0D6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7371E-15DD-2A45-E873-3D66FAB156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18BB4D-1D80-456E-8028-D300AC8FE08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FA030-C61F-C28C-7D7F-DDE4DDC130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B037D-F8A3-0731-8A8F-256E92E26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FA3ADE-B9D2-4B2E-82EA-48D796BFC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8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86" y="1192696"/>
            <a:ext cx="11266714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35C51E-B187-34DE-A75E-C3E52E200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4663" y="6290433"/>
            <a:ext cx="1100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65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</p:sldLayoutIdLst>
  <p:hf hdr="0" ftr="0" dt="0"/>
  <p:txStyles>
    <p:titleStyle>
      <a:lvl1pPr algn="l" defTabSz="914400" rtl="0" eaLnBrk="1" fontAlgn="t" latinLnBrk="0" hangingPunct="1">
        <a:lnSpc>
          <a:spcPct val="90000"/>
        </a:lnSpc>
        <a:spcBef>
          <a:spcPct val="0"/>
        </a:spcBef>
        <a:buNone/>
        <a:defRPr lang="en-US" sz="4800" b="0" i="1" kern="1200" cap="none" baseline="0" dirty="0">
          <a:solidFill>
            <a:schemeClr val="tx1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5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purdue.edu/ehps/rem/documents/forms/ispcheck.pdf" TargetMode="Externa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976" y="1835388"/>
            <a:ext cx="7763458" cy="592834"/>
          </a:xfrm>
        </p:spPr>
        <p:txBody>
          <a:bodyPr/>
          <a:lstStyle/>
          <a:p>
            <a:r>
              <a:rPr lang="en-US" dirty="0"/>
              <a:t>Group Safety Representatives Meeting Spring 2026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4976" y="3251507"/>
            <a:ext cx="7763458" cy="449263"/>
          </a:xfrm>
        </p:spPr>
        <p:txBody>
          <a:bodyPr/>
          <a:lstStyle/>
          <a:p>
            <a:r>
              <a:rPr lang="en-US" dirty="0"/>
              <a:t>Graduate Safety Committee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18A17-096C-AED1-C745-D58ECF2EFE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4976" y="3729298"/>
            <a:ext cx="7763458" cy="449263"/>
          </a:xfrm>
        </p:spPr>
        <p:txBody>
          <a:bodyPr/>
          <a:lstStyle/>
          <a:p>
            <a:r>
              <a:rPr lang="en-US" dirty="0"/>
              <a:t>January 29</a:t>
            </a:r>
            <a:r>
              <a:rPr lang="en-US" baseline="30000" dirty="0"/>
              <a:t>th</a:t>
            </a:r>
            <a:r>
              <a:rPr lang="en-US" dirty="0"/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E267F-25C8-47DF-9D61-B51817DAD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1457" y="1543323"/>
            <a:ext cx="10380769" cy="4307573"/>
          </a:xfrm>
        </p:spPr>
        <p:txBody>
          <a:bodyPr>
            <a:norm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Separate Halogenated and Non-Halogenated Waste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u="sng" dirty="0"/>
              <a:t>NEW</a:t>
            </a:r>
            <a:r>
              <a:rPr lang="en-US" sz="2800" dirty="0"/>
              <a:t> 2026 Self-Audit Checklist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SDS Quick Reference Open Resource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Other Announcements/Reminders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E2D3B1-47AD-F42C-134A-898069BAA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Meeting Agenda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4314E02-B829-D46D-EAE9-83F73BD793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6EA1D-707D-B54C-8FFB-433BD1A27D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960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4A0EC0-3E88-3429-7802-46E9E5203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Separate all halogenated waste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3FFFE9-02FC-73C8-4988-5629D0742D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EHS cites an increase in halogen presence in unmarked halogenated waste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76872D-A668-AE37-E847-B9D7A31913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29AF00-7EB9-C099-5FBE-52BD9C27C9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-2252"/>
          <a:stretch>
            <a:fillRect/>
          </a:stretch>
        </p:blipFill>
        <p:spPr>
          <a:xfrm>
            <a:off x="6851285" y="1586916"/>
            <a:ext cx="3947343" cy="421459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E4C5FF7-7B31-621C-4AF7-1F10C86ECDBD}"/>
              </a:ext>
            </a:extLst>
          </p:cNvPr>
          <p:cNvSpPr txBox="1"/>
          <p:nvPr/>
        </p:nvSpPr>
        <p:spPr>
          <a:xfrm>
            <a:off x="6760683" y="5903709"/>
            <a:ext cx="40379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https://www.purdue.edu/ehps/rem/environmental-programs/waste/hazwaste.html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B15B20-9A5F-26E8-ED64-D5BEECA59266}"/>
              </a:ext>
            </a:extLst>
          </p:cNvPr>
          <p:cNvSpPr txBox="1"/>
          <p:nvPr/>
        </p:nvSpPr>
        <p:spPr>
          <a:xfrm>
            <a:off x="684245" y="2015412"/>
            <a:ext cx="48394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2026 Goal</a:t>
            </a:r>
            <a:r>
              <a:rPr lang="en-US" dirty="0"/>
              <a:t>: All halogenated solvent disposed of in separately identified halogenated waste.</a:t>
            </a:r>
          </a:p>
          <a:p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mixed waste: halogens &lt; 1% by weight or volume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0.1 </a:t>
            </a:r>
            <a:r>
              <a:rPr lang="en-US" dirty="0" err="1"/>
              <a:t>wt</a:t>
            </a:r>
            <a:r>
              <a:rPr lang="en-US" dirty="0"/>
              <a:t>% is the true permissible limit.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indicating halogenated waste results in: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Higher waste processing cost.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Longer waste processing time.</a:t>
            </a:r>
          </a:p>
          <a:p>
            <a:pPr lvl="1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594B7E-D68B-963B-4882-6827F580D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8946" y="202442"/>
            <a:ext cx="2071433" cy="123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4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A246FB-3789-B80E-10F6-4A5373DE7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Oil Recycling and Disposal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78D197-D7EE-EEFA-078D-1B2ABB911C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Defining the difference between </a:t>
            </a:r>
            <a:r>
              <a:rPr lang="en-US" u="sng" dirty="0"/>
              <a:t>used oil</a:t>
            </a:r>
            <a:r>
              <a:rPr lang="en-US" dirty="0"/>
              <a:t> and </a:t>
            </a:r>
            <a:r>
              <a:rPr lang="en-US" u="sng" dirty="0"/>
              <a:t>waste oil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A429EBE-5FA2-C36F-6B2A-AF594AE32C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45E8FB-EAFE-E867-1460-541403E8BED2}"/>
              </a:ext>
            </a:extLst>
          </p:cNvPr>
          <p:cNvSpPr txBox="1"/>
          <p:nvPr/>
        </p:nvSpPr>
        <p:spPr>
          <a:xfrm>
            <a:off x="565150" y="1543323"/>
            <a:ext cx="4343400" cy="184665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Used Oil Definition</a:t>
            </a:r>
          </a:p>
          <a:p>
            <a:pPr algn="ctr"/>
            <a:r>
              <a:rPr lang="en-US" dirty="0"/>
              <a:t>Used oil is petroleum-based or synthetic oil that has been put into service and, through use, has become contaminated with physical or chemical impurities (i.e., metal shavings, water, etc.).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DA20B2-8D27-AA44-E44C-9ECE4B26D1B5}"/>
              </a:ext>
            </a:extLst>
          </p:cNvPr>
          <p:cNvSpPr txBox="1"/>
          <p:nvPr/>
        </p:nvSpPr>
        <p:spPr>
          <a:xfrm>
            <a:off x="565150" y="4046394"/>
            <a:ext cx="4343400" cy="184665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Waste Oil Definition</a:t>
            </a:r>
            <a:endParaRPr lang="en-US" sz="2400" b="1" dirty="0"/>
          </a:p>
          <a:p>
            <a:pPr algn="ctr"/>
            <a:r>
              <a:rPr lang="en-US" dirty="0"/>
              <a:t>Oil mixed with hazardous substances (i.e., solvents, fuels, antifreeze, aromatic hydrocarbons), making it hazardous waste requiring specialized disposal.</a:t>
            </a:r>
          </a:p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DC8EB9-A3E1-3782-8772-939C4A371ED7}"/>
              </a:ext>
            </a:extLst>
          </p:cNvPr>
          <p:cNvSpPr txBox="1"/>
          <p:nvPr/>
        </p:nvSpPr>
        <p:spPr>
          <a:xfrm>
            <a:off x="6045200" y="1781204"/>
            <a:ext cx="35623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Used oils that can be recycled: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Lubricants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Hydraulic fluids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Motor 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Pump oil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A358F0B-4592-A789-0EB0-FA5A1C94F3B5}"/>
              </a:ext>
            </a:extLst>
          </p:cNvPr>
          <p:cNvSpPr/>
          <p:nvPr/>
        </p:nvSpPr>
        <p:spPr>
          <a:xfrm>
            <a:off x="5016500" y="2336988"/>
            <a:ext cx="806450" cy="36576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471FFED-9D31-30D1-FAC7-BEF637337C50}"/>
              </a:ext>
            </a:extLst>
          </p:cNvPr>
          <p:cNvSpPr/>
          <p:nvPr/>
        </p:nvSpPr>
        <p:spPr>
          <a:xfrm>
            <a:off x="5016500" y="4786843"/>
            <a:ext cx="806450" cy="36576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4A733B2-631F-87F6-A704-770C5783BD4C}"/>
              </a:ext>
            </a:extLst>
          </p:cNvPr>
          <p:cNvGrpSpPr/>
          <p:nvPr/>
        </p:nvGrpSpPr>
        <p:grpSpPr>
          <a:xfrm>
            <a:off x="9901116" y="119672"/>
            <a:ext cx="2071892" cy="1431900"/>
            <a:chOff x="6611816" y="189522"/>
            <a:chExt cx="2071892" cy="14319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ADFAF2C-0A54-6808-A40C-99640CBD6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11816" y="285099"/>
              <a:ext cx="787956" cy="124525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822ED61-327F-BA3D-CC57-6576E91FB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18613" y="189522"/>
              <a:ext cx="1065095" cy="143190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1478D7B-19C3-0CBD-5FFE-E206E26F68B0}"/>
              </a:ext>
            </a:extLst>
          </p:cNvPr>
          <p:cNvSpPr txBox="1"/>
          <p:nvPr/>
        </p:nvSpPr>
        <p:spPr>
          <a:xfrm>
            <a:off x="6045200" y="3622427"/>
            <a:ext cx="35623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Waste oils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Refrigeration 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Heat transfer 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Oil contaminated with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Fuels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Creosote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Solvents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Duplicating fluid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Aromatic hydrocarbons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Petroleum Distillates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237F63-517E-129A-14CF-3335DD76B42B}"/>
              </a:ext>
            </a:extLst>
          </p:cNvPr>
          <p:cNvSpPr txBox="1"/>
          <p:nvPr/>
        </p:nvSpPr>
        <p:spPr>
          <a:xfrm>
            <a:off x="8658308" y="2774190"/>
            <a:ext cx="3314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All oil needs to be picked up by EHS for recycling or disposal</a:t>
            </a:r>
          </a:p>
        </p:txBody>
      </p:sp>
    </p:spTree>
    <p:extLst>
      <p:ext uri="{BB962C8B-B14F-4D97-AF65-F5344CB8AC3E}">
        <p14:creationId xmlns:p14="http://schemas.microsoft.com/office/powerpoint/2010/main" val="410635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 animBg="1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45DEC5-6831-3FF5-6B83-4D10F2170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2026  ISP Self-Audit Checklist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B14229-984C-12A3-2FF2-5C5619F3C1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Starting this year EHS is adopting a new ISP checklist for lab audits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3D1A9B6-47CE-4561-76E5-4B0E4FBE20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8FFCE5-4504-D4F3-9563-F1D770999EB9}"/>
              </a:ext>
            </a:extLst>
          </p:cNvPr>
          <p:cNvSpPr txBox="1"/>
          <p:nvPr/>
        </p:nvSpPr>
        <p:spPr>
          <a:xfrm>
            <a:off x="634481" y="1709796"/>
            <a:ext cx="6761583" cy="4109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u="sng" dirty="0"/>
              <a:t>New and Expanded Sections of Interest</a:t>
            </a:r>
            <a:r>
              <a:rPr lang="en-US" sz="2000" dirty="0"/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Section 4: 3D Printers Safety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Section 5: Step Stool and Ladder Safety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Section 6: Contractor Safety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Section 7: Occupational Biological Hazards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Section 8: General Chemical Safety (</a:t>
            </a:r>
            <a:r>
              <a:rPr lang="en-US" sz="2000" i="1" dirty="0"/>
              <a:t>Expanded</a:t>
            </a:r>
            <a:r>
              <a:rPr lang="en-US" sz="2000" dirty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New ISP checklist is uploaded to the </a:t>
            </a:r>
            <a:r>
              <a:rPr lang="en-US" sz="2000" dirty="0" err="1"/>
              <a:t>ChemSafety</a:t>
            </a:r>
            <a:r>
              <a:rPr lang="en-US" sz="2000" dirty="0"/>
              <a:t> Webpage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hlinkClick r:id="rId2"/>
              </a:rPr>
              <a:t>https://www.purdue.edu/ehps/rem/documents/forms/ispcheck.pdf</a:t>
            </a:r>
            <a:endParaRPr lang="en-US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ED46B7-562B-0F12-199D-D21067988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855" y="1274737"/>
            <a:ext cx="3709610" cy="477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70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5040FF-BAB9-3767-F746-89E5562AC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SDS Quick Check Resource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E1BC66C-10CB-9E1D-44D9-6F3C9BDA65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An open source for quickly checking </a:t>
            </a:r>
            <a:r>
              <a:rPr lang="en-US" dirty="0" err="1"/>
              <a:t>sds</a:t>
            </a:r>
            <a:r>
              <a:rPr lang="en-US" dirty="0"/>
              <a:t> info supported by Birck Nanotechnology Center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5D117C1-50A0-D5EE-EB31-149247A006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BE6CFC-F560-5926-F129-BDA5C7504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545" y="3622786"/>
            <a:ext cx="2454275" cy="24800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3467D5-E9C6-ABE6-E5EA-2C8754A12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445" y="1695307"/>
            <a:ext cx="6095736" cy="17398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90ABB3B-E2BA-8120-5441-DF57277FA482}"/>
              </a:ext>
            </a:extLst>
          </p:cNvPr>
          <p:cNvSpPr txBox="1"/>
          <p:nvPr/>
        </p:nvSpPr>
        <p:spPr>
          <a:xfrm>
            <a:off x="7324707" y="6078477"/>
            <a:ext cx="264795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https://purdue.atlassian.net/wiki/spaces/BNCWiki/pages/6247010/BRK+SDS+Repository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6AEE86-FC1D-071F-E18A-0F448FA0AD6D}"/>
              </a:ext>
            </a:extLst>
          </p:cNvPr>
          <p:cNvSpPr txBox="1"/>
          <p:nvPr/>
        </p:nvSpPr>
        <p:spPr>
          <a:xfrm>
            <a:off x="705626" y="2159000"/>
            <a:ext cx="4445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Shareable SDS quick reference repository.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Is useful for experimental planning and waste compatibilities.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Please share with colleagues</a:t>
            </a:r>
          </a:p>
        </p:txBody>
      </p:sp>
    </p:spTree>
    <p:extLst>
      <p:ext uri="{BB962C8B-B14F-4D97-AF65-F5344CB8AC3E}">
        <p14:creationId xmlns:p14="http://schemas.microsoft.com/office/powerpoint/2010/main" val="3145142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B915317A-7B69-118B-A391-41D62E177524}"/>
                  </a:ext>
                </a:extLst>
              </p:cNvPr>
              <p:cNvGraphicFramePr>
                <a:graphicFrameLocks noGrp="1"/>
              </p:cNvGraphicFramePr>
              <p:nvPr>
                <p:ph idx="14"/>
                <p:extLst>
                  <p:ext uri="{D42A27DB-BD31-4B8C-83A1-F6EECF244321}">
                    <p14:modId xmlns:p14="http://schemas.microsoft.com/office/powerpoint/2010/main" val="3504978139"/>
                  </p:ext>
                </p:extLst>
              </p:nvPr>
            </p:nvGraphicFramePr>
            <p:xfrm>
              <a:off x="1986839" y="1062472"/>
              <a:ext cx="8415690" cy="51414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05230">
                      <a:extLst>
                        <a:ext uri="{9D8B030D-6E8A-4147-A177-3AD203B41FA5}">
                          <a16:colId xmlns:a16="http://schemas.microsoft.com/office/drawing/2014/main" val="2197644577"/>
                        </a:ext>
                      </a:extLst>
                    </a:gridCol>
                    <a:gridCol w="2805230">
                      <a:extLst>
                        <a:ext uri="{9D8B030D-6E8A-4147-A177-3AD203B41FA5}">
                          <a16:colId xmlns:a16="http://schemas.microsoft.com/office/drawing/2014/main" val="401346082"/>
                        </a:ext>
                      </a:extLst>
                    </a:gridCol>
                    <a:gridCol w="2805230">
                      <a:extLst>
                        <a:ext uri="{9D8B030D-6E8A-4147-A177-3AD203B41FA5}">
                          <a16:colId xmlns:a16="http://schemas.microsoft.com/office/drawing/2014/main" val="98337987"/>
                        </a:ext>
                      </a:extLst>
                    </a:gridCol>
                  </a:tblGrid>
                  <a:tr h="1282951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dirty="0"/>
                            <a:t>Total Incident Rate (TIR) Numbers Decreased 0.7 Points Since December</a:t>
                          </a:r>
                        </a:p>
                      </a:txBody>
                      <a:tcPr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Process for Updating GSR Assignments</a:t>
                          </a:r>
                        </a:p>
                        <a:p>
                          <a:pPr algn="ctr" fontAlgn="ctr"/>
                          <a:endParaRPr lang="en-US" dirty="0"/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dirty="0"/>
                            <a:t>EHS Slip Simulator</a:t>
                          </a:r>
                        </a:p>
                        <a:p>
                          <a:pPr algn="ctr" fontAlgn="ctr"/>
                          <a:endParaRPr lang="en-US" dirty="0"/>
                        </a:p>
                        <a:p>
                          <a:pPr algn="ctr" fontAlgn="ctr"/>
                          <a:r>
                            <a:rPr lang="en-US" sz="1350" b="0" i="0" u="none" strike="noStrike" kern="1200" baseline="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(FacOccSafety@groups.purdue.edu) </a:t>
                          </a:r>
                          <a:endParaRPr lang="en-US" sz="1350" dirty="0"/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1566725"/>
                      </a:ext>
                    </a:extLst>
                  </a:tr>
                  <a:tr h="3858527">
                    <a:tc>
                      <a:txBody>
                        <a:bodyPr/>
                        <a:lstStyle/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600" i="0" u="none" dirty="0">
                              <a:latin typeface="Cambria Math" panose="02040503050406030204" pitchFamily="18" charset="0"/>
                            </a:rPr>
                            <a:t>Incidents fueled by increased slips, trips, and falls from inclement weather.</a:t>
                          </a: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600" i="0" u="none" dirty="0">
                              <a:latin typeface="Cambria Math" panose="02040503050406030204" pitchFamily="18" charset="0"/>
                            </a:rPr>
                            <a:t>TIR higher compared to December 2025.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endParaRPr lang="en-US" sz="800" i="0" u="sng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US" sz="1600" i="0" u="sng" dirty="0">
                              <a:latin typeface="Cambria Math" panose="02040503050406030204" pitchFamily="18" charset="0"/>
                            </a:rPr>
                            <a:t>TIR Calculation: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endParaRPr lang="en-US" sz="110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𝑁𝑢𝑚𝑏𝑒𝑟</m:t>
                                    </m:r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𝑜𝑓</m:t>
                                    </m:r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𝑟𝑒𝑐𝑜𝑟𝑑𝑎𝑏𝑙𝑒</m:t>
                                    </m:r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𝑖𝑛𝑐𝑖𝑑𝑒𝑛𝑡𝑠</m:t>
                                    </m:r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 ∗200,000</m:t>
                                    </m:r>
                                  </m:num>
                                  <m:den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𝑇𝑜𝑡𝑎𝑙</m:t>
                                    </m:r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𝐻𝑜𝑢𝑟𝑠</m:t>
                                    </m:r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𝑊𝑜𝑟𝑘𝑒𝑑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2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endParaRPr lang="en-US" sz="12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endParaRPr lang="en-US" sz="12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endParaRPr lang="en-US" sz="1200" dirty="0"/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Make sure to fill out the </a:t>
                          </a:r>
                          <a:r>
                            <a:rPr lang="en-US" sz="1200" dirty="0">
                              <a:solidFill>
                                <a:schemeClr val="accent3"/>
                              </a:solidFill>
                            </a:rPr>
                            <a:t>Group Safety Rep Change</a:t>
                          </a:r>
                          <a:r>
                            <a:rPr lang="en-US" sz="1200" dirty="0"/>
                            <a:t> form when transitioning between GSRs in your lab.  Scan the code below and follow the </a:t>
                          </a:r>
                          <a:r>
                            <a:rPr lang="en-US" sz="1200" u="sng" dirty="0"/>
                            <a:t>Changes to your Group Safety Rep</a:t>
                          </a:r>
                          <a:r>
                            <a:rPr lang="en-US" sz="1200" dirty="0"/>
                            <a:t> link.</a:t>
                          </a:r>
                        </a:p>
                      </a:txBody>
                      <a:tcPr>
                        <a:solidFill>
                          <a:schemeClr val="accent4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171450" marR="0" lvl="0" indent="-1714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200" dirty="0"/>
                            <a:t>Are objects creating trip hazards in your work area?</a:t>
                          </a:r>
                        </a:p>
                        <a:p>
                          <a:pPr marL="171450" marR="0" lvl="0" indent="-1714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200" dirty="0"/>
                            <a:t>What steps can we take to prevent slips, trips and falls?</a:t>
                          </a:r>
                        </a:p>
                        <a:p>
                          <a:pPr marL="171450" marR="0" lvl="0" indent="-1714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endParaRPr lang="en-US" sz="1200" dirty="0"/>
                        </a:p>
                        <a:p>
                          <a:pPr marL="171450" marR="0" lvl="0" indent="-1714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200" dirty="0"/>
                            <a:t>You can schedule slip and fall training through </a:t>
                          </a:r>
                          <a:r>
                            <a:rPr lang="en-US" sz="1200" u="sng" dirty="0"/>
                            <a:t>EHS-Facility and Occupational Safety </a:t>
                          </a:r>
                          <a:r>
                            <a:rPr lang="en-US" sz="1200" dirty="0"/>
                            <a:t>and get time on the </a:t>
                          </a:r>
                          <a:r>
                            <a:rPr lang="en-US" sz="1200" b="1" dirty="0"/>
                            <a:t>Slip Simulator</a:t>
                          </a:r>
                          <a:r>
                            <a:rPr lang="en-US" sz="1200" dirty="0"/>
                            <a:t>.</a:t>
                          </a:r>
                        </a:p>
                      </a:txBody>
                      <a:tcPr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045373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B915317A-7B69-118B-A391-41D62E177524}"/>
                  </a:ext>
                </a:extLst>
              </p:cNvPr>
              <p:cNvGraphicFramePr>
                <a:graphicFrameLocks noGrp="1"/>
              </p:cNvGraphicFramePr>
              <p:nvPr>
                <p:ph idx="14"/>
                <p:extLst>
                  <p:ext uri="{D42A27DB-BD31-4B8C-83A1-F6EECF244321}">
                    <p14:modId xmlns:p14="http://schemas.microsoft.com/office/powerpoint/2010/main" val="3504978139"/>
                  </p:ext>
                </p:extLst>
              </p:nvPr>
            </p:nvGraphicFramePr>
            <p:xfrm>
              <a:off x="1986839" y="1062472"/>
              <a:ext cx="8415690" cy="51414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05230">
                      <a:extLst>
                        <a:ext uri="{9D8B030D-6E8A-4147-A177-3AD203B41FA5}">
                          <a16:colId xmlns:a16="http://schemas.microsoft.com/office/drawing/2014/main" val="2197644577"/>
                        </a:ext>
                      </a:extLst>
                    </a:gridCol>
                    <a:gridCol w="2805230">
                      <a:extLst>
                        <a:ext uri="{9D8B030D-6E8A-4147-A177-3AD203B41FA5}">
                          <a16:colId xmlns:a16="http://schemas.microsoft.com/office/drawing/2014/main" val="401346082"/>
                        </a:ext>
                      </a:extLst>
                    </a:gridCol>
                    <a:gridCol w="2805230">
                      <a:extLst>
                        <a:ext uri="{9D8B030D-6E8A-4147-A177-3AD203B41FA5}">
                          <a16:colId xmlns:a16="http://schemas.microsoft.com/office/drawing/2014/main" val="98337987"/>
                        </a:ext>
                      </a:extLst>
                    </a:gridCol>
                  </a:tblGrid>
                  <a:tr h="1282951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dirty="0"/>
                            <a:t>Total Incident Rate (TIR) Numbers Decreased 0.7 Points Since December</a:t>
                          </a:r>
                        </a:p>
                      </a:txBody>
                      <a:tcPr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Process for Updating GSR Assignments</a:t>
                          </a:r>
                        </a:p>
                        <a:p>
                          <a:pPr algn="ctr" fontAlgn="ctr"/>
                          <a:endParaRPr lang="en-US" dirty="0"/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dirty="0"/>
                            <a:t>EHS Slip Simulator</a:t>
                          </a:r>
                        </a:p>
                        <a:p>
                          <a:pPr algn="ctr" fontAlgn="ctr"/>
                          <a:endParaRPr lang="en-US" dirty="0"/>
                        </a:p>
                        <a:p>
                          <a:pPr algn="ctr" fontAlgn="ctr"/>
                          <a:r>
                            <a:rPr lang="en-US" sz="1350" b="0" i="0" u="none" strike="noStrike" kern="1200" baseline="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(FacOccSafety@groups.purdue.edu) </a:t>
                          </a:r>
                          <a:endParaRPr lang="en-US" sz="1350" dirty="0"/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1566725"/>
                      </a:ext>
                    </a:extLst>
                  </a:tr>
                  <a:tr h="38585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17" t="-34123" r="-200651" b="-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Make sure to fill out the </a:t>
                          </a:r>
                          <a:r>
                            <a:rPr lang="en-US" sz="1200" dirty="0">
                              <a:solidFill>
                                <a:schemeClr val="accent3"/>
                              </a:solidFill>
                            </a:rPr>
                            <a:t>Group Safety Rep Change</a:t>
                          </a:r>
                          <a:r>
                            <a:rPr lang="en-US" sz="1200" dirty="0"/>
                            <a:t> form when transitioning between GSRs in your lab.  Scan the code below and follow the </a:t>
                          </a:r>
                          <a:r>
                            <a:rPr lang="en-US" sz="1200" u="sng" dirty="0"/>
                            <a:t>Changes to your Group Safety Rep</a:t>
                          </a:r>
                          <a:r>
                            <a:rPr lang="en-US" sz="1200" dirty="0"/>
                            <a:t> link.</a:t>
                          </a:r>
                        </a:p>
                      </a:txBody>
                      <a:tcPr>
                        <a:solidFill>
                          <a:schemeClr val="accent4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171450" marR="0" lvl="0" indent="-1714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200" dirty="0"/>
                            <a:t>Are objects creating trip hazards in your work area?</a:t>
                          </a:r>
                        </a:p>
                        <a:p>
                          <a:pPr marL="171450" marR="0" lvl="0" indent="-1714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200" dirty="0"/>
                            <a:t>What steps can we take to prevent slips, trips and falls?</a:t>
                          </a:r>
                        </a:p>
                        <a:p>
                          <a:pPr marL="171450" marR="0" lvl="0" indent="-1714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endParaRPr lang="en-US" sz="1200" dirty="0"/>
                        </a:p>
                        <a:p>
                          <a:pPr marL="171450" marR="0" lvl="0" indent="-1714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200" dirty="0"/>
                            <a:t>You can schedule slip and fall training through </a:t>
                          </a:r>
                          <a:r>
                            <a:rPr lang="en-US" sz="1200" u="sng" dirty="0"/>
                            <a:t>EHS-Facility and Occupational Safety </a:t>
                          </a:r>
                          <a:r>
                            <a:rPr lang="en-US" sz="1200" dirty="0"/>
                            <a:t>and get time on the </a:t>
                          </a:r>
                          <a:r>
                            <a:rPr lang="en-US" sz="1200" b="1" dirty="0"/>
                            <a:t>Slip Simulator</a:t>
                          </a:r>
                          <a:r>
                            <a:rPr lang="en-US" sz="1200" dirty="0"/>
                            <a:t>.</a:t>
                          </a:r>
                        </a:p>
                      </a:txBody>
                      <a:tcPr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04537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ACF388E-9250-8567-44A4-94D465A1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Announcements and Reminders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384F23-D469-09BF-3F98-E3550C3EA86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DBC06C-C8B1-F754-1F52-564FD2EDF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714" y="3483180"/>
            <a:ext cx="1672679" cy="20595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B794BA5-7960-99F9-2B9D-8283DF054E3C}"/>
              </a:ext>
            </a:extLst>
          </p:cNvPr>
          <p:cNvSpPr txBox="1"/>
          <p:nvPr/>
        </p:nvSpPr>
        <p:spPr>
          <a:xfrm>
            <a:off x="5109916" y="5534476"/>
            <a:ext cx="2252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https://www.chem.purdue.edu/chemsafety/ChemSafetyCom.html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97C554-78AA-C9ED-C538-BB93706D1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5344" y="4035188"/>
            <a:ext cx="1282458" cy="17044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69A99F5-B2A4-08BB-AF9C-647CBFD19C9A}"/>
              </a:ext>
            </a:extLst>
          </p:cNvPr>
          <p:cNvSpPr txBox="1"/>
          <p:nvPr/>
        </p:nvSpPr>
        <p:spPr>
          <a:xfrm>
            <a:off x="7827120" y="5705437"/>
            <a:ext cx="235890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/>
              <a:t>https://www.youtube.com/watch?v=LQxohwStHTU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0319FB-69DA-915F-30B7-8E773D1BB127}"/>
              </a:ext>
            </a:extLst>
          </p:cNvPr>
          <p:cNvSpPr txBox="1"/>
          <p:nvPr/>
        </p:nvSpPr>
        <p:spPr>
          <a:xfrm>
            <a:off x="2377954" y="4897523"/>
            <a:ext cx="2051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Safety Awareness is the Key Ingredient</a:t>
            </a:r>
          </a:p>
        </p:txBody>
      </p:sp>
    </p:spTree>
    <p:extLst>
      <p:ext uri="{BB962C8B-B14F-4D97-AF65-F5344CB8AC3E}">
        <p14:creationId xmlns:p14="http://schemas.microsoft.com/office/powerpoint/2010/main" val="3387790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FBDCD-BC38-D4A8-A210-EA02F2610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Don’t hesitate to reach out if you have any questions!</a:t>
            </a:r>
          </a:p>
        </p:txBody>
      </p:sp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M-23-645083-Purdue-Alt-Widescreen-20231110" id="{F218E956-3EF7-C74B-B913-ECEA98BCBD3B}" vid="{FE519D9E-70B6-014C-84F2-2F94F9874F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586</Words>
  <Application>Microsoft Office PowerPoint</Application>
  <PresentationFormat>Widescreen</PresentationFormat>
  <Paragraphs>90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Aptos</vt:lpstr>
      <vt:lpstr>Aptos Display</vt:lpstr>
      <vt:lpstr>Arial</vt:lpstr>
      <vt:lpstr>Cambria Math</vt:lpstr>
      <vt:lpstr>Franklin Gothic Book</vt:lpstr>
      <vt:lpstr>Franklin Gothic Medium</vt:lpstr>
      <vt:lpstr>Franklin Gothic Medium Cond</vt:lpstr>
      <vt:lpstr>Wingdings</vt:lpstr>
      <vt:lpstr>Office Theme</vt:lpstr>
      <vt:lpstr>1_Office Theme</vt:lpstr>
      <vt:lpstr>Group Safety Representatives Meeting Spring 2026</vt:lpstr>
      <vt:lpstr>Meeting Agenda</vt:lpstr>
      <vt:lpstr>Separate all halogenated waste</vt:lpstr>
      <vt:lpstr>Oil Recycling and Disposal</vt:lpstr>
      <vt:lpstr>NEW 2026  ISP Self-Audit Checklist</vt:lpstr>
      <vt:lpstr>SDS Quick Check Resource</vt:lpstr>
      <vt:lpstr>Other Announcements and Reminders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Dane Wagner</dc:creator>
  <cp:lastModifiedBy>Dane Wagner</cp:lastModifiedBy>
  <cp:revision>6</cp:revision>
  <dcterms:created xsi:type="dcterms:W3CDTF">2024-09-22T21:38:29Z</dcterms:created>
  <dcterms:modified xsi:type="dcterms:W3CDTF">2026-01-28T19:58:15Z</dcterms:modified>
</cp:coreProperties>
</file>