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1"/>
  </p:notesMasterIdLst>
  <p:sldIdLst>
    <p:sldId id="267" r:id="rId3"/>
    <p:sldId id="281" r:id="rId4"/>
    <p:sldId id="298" r:id="rId5"/>
    <p:sldId id="295" r:id="rId6"/>
    <p:sldId id="296" r:id="rId7"/>
    <p:sldId id="297" r:id="rId8"/>
    <p:sldId id="293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7877" autoAdjust="0"/>
  </p:normalViewPr>
  <p:slideViewPr>
    <p:cSldViewPr snapToGrid="0">
      <p:cViewPr varScale="1">
        <p:scale>
          <a:sx n="105" d="100"/>
          <a:sy n="105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E87C2-EE55-4A4B-B5B7-D13DB822E946}" type="datetimeFigureOut">
              <a:rPr lang="en-US" smtClean="0"/>
              <a:t>5/15/26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A4ED7-BFF2-4C7E-A14A-AC1E16185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2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01B7-B128-2DE4-08A0-B42E76E15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B95BE-99FB-72C4-3272-9D4ADF357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7F5AA-C4AE-E68C-A691-B85B6605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FCB5D-084B-2988-6326-FCC89961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02D9C-605F-C8E1-69B5-A8CEB49D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9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AE99-FE4F-E8AB-93C6-7D9AEAE91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39763-2B80-79A6-3801-EBE91D230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D5E77-E1F2-6F4C-DB09-CE2088C8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419DD-76B8-9628-DBDB-A23696F6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ABB86-8065-94C6-81C0-771B8A7C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FECF2C-3C4C-DB8A-A032-FDCAD8267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64507-C488-8566-EB7F-8551A9266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AB638-BFF2-570D-C20F-AC880B61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BE1D8-463C-81B4-327E-ADF8DDE4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C7FB9-FB71-D0F8-EF64-A9C8A7A2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8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63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7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50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1026188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3772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4"/>
            <a:ext cx="12192000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9F75A-CC7F-0156-FBEA-7AFDE5FD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2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1BFAC-9DDD-7E29-716C-4E627DE4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29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501C3-2A4B-0682-86F9-ADE24EC9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22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11D3-B643-46E4-69E5-389D4D50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12127-07BC-1A90-FD50-1DF4DF714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983C7-6300-BA12-61FC-85548CC4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6BA09-EB28-7773-F3C1-8ADF37DE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46E3D-1763-E37D-66B3-1FDDA734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42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C5F1A-9BA7-F65D-775E-2A1B983E53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72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9323E-BACA-0B7A-9E9F-89AD4E3343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9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B0E4F-0D1F-EA8F-1357-B6B906969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64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B9F8C-827B-9FF4-8ED9-94B8408252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00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A746C-74C4-5932-427A-31197558E4C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05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1D343-4F7E-84C3-CD08-673F2FE5F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53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5B1EA-1D6F-289D-FACB-9040F171AD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78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B4851-011B-C9F1-B12A-2265ABEC75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0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4516F-C8C7-9666-D863-2EEAB76C86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6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21478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214780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D41E05-E2FD-7748-8B57-EC9C68C6891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2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64AA-485C-BA77-0C6C-17B74B28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45F2E-E34D-514B-84C4-4034A8F25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4AD9C-AB50-C361-B3DB-AA1DE6CE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A7EB9-DC17-DEE5-C1F6-107C1F01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7C12-435D-6662-AED7-21E1E20A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7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B7A1A-70E9-2FE4-C6F5-83B077FA0A3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74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B5882-2267-1630-20F3-B4AD242C87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90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060CCDA-D884-EB50-0B9C-1003FDB3977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61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E94D6C-2E61-91FC-DA54-8FB71DE93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1943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56D1137-A56F-85A2-FEB3-FEBA9D3C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721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26B9638-0AB1-0F11-EA67-211E59867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7240" y="204067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9AD88-FE01-5097-473B-0D0ED2D85A4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23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B0B28-EB34-B935-AE4A-7CE9E433691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06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AFDB1-12D2-1D31-D510-3BCAF0C50B2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6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745F7-8908-BBA2-2D4D-7A215D38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31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22CF03-CCE7-F9C6-26FF-C319D409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60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2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996689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7B06-D091-3299-0B0B-7C32ED68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43AC2-5164-DD51-0A42-926DE54F3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77424-2383-980F-8FB2-AF0F66EBC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9DF11-3A85-8E0D-5A12-43CCD638A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FA928-8F6D-15F2-0136-A5726E64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F5079-0228-E968-9F6D-4A5DA3E1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1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DC2A-6217-63A5-0009-C34B0C67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519C1-81B9-03EB-507C-5CDB48CB2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C2AF2-6621-D0F0-27F4-52C713D3A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04961-259E-D7C4-4C46-79D24A2B3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27C12-7D16-2DBC-A651-F28B6DCE9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763032-B357-79E4-3ECB-F5559340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7172A-A4C8-68F5-7A99-9F7EA595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773E62-D533-A8F4-7261-601F1EC9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8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79FF-3577-59A5-40CA-2F00C496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4273D-3E2B-0869-F4FA-DD05CB17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5D247-A3FD-2885-F2A0-DC24465A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E5DC6-D85E-FDDD-D351-3F552405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2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E06BD-1296-B973-5842-9D157E14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5F710-6792-7353-DEBE-383177A0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2D8DC-8F10-4E34-CF7D-9EBF3B2C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3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D5D6-BA2E-45B7-8A3A-96CA2CBC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AF8E-AF48-2117-2A5A-30DBB869D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B9741-3503-E4A1-8BF1-FAD05B05E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13CF0-B950-F7EA-2C20-CBFD39DB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E8B22-0CA3-2D68-2E33-C7236856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1B455-FA6D-96B7-B098-7FD34C32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5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50A6-4857-701E-F619-F0FAD67E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DFD86-C227-6033-BAA6-E3B3CDDDC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3B4C5-F7E1-69C6-484F-DC44DEDAE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4F544-7A85-9F0B-02CE-37145E4B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B4D-1D80-456E-8028-D300AC8FE08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6B5A9-4801-2DCD-F550-208B0411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CC528-199A-0240-5774-849761A9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F0194-2048-AD9A-8FBE-37F5F477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CB429-EFFB-E9D2-77A2-4E8BEF0D6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7371E-15DD-2A45-E873-3D66FAB15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18BB4D-1D80-456E-8028-D300AC8FE085}" type="datetimeFigureOut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FA030-C61F-C28C-7D7F-DDE4DDC13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B037D-F8A3-0731-8A8F-256E92E26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FA3ADE-B9D2-4B2E-82EA-48D796BFC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8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35C51E-B187-34DE-A75E-C3E52E200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EA1D-707D-B54C-8FFB-433BD1A27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5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</p:sldLayoutIdLst>
  <p:hf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lang="en-US" sz="48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akangmen@purdue.edu" TargetMode="Externa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hazwaste@purdue.edu" TargetMode="Externa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76" y="1835388"/>
            <a:ext cx="7763458" cy="592834"/>
          </a:xfrm>
        </p:spPr>
        <p:txBody>
          <a:bodyPr/>
          <a:lstStyle/>
          <a:p>
            <a:r>
              <a:rPr lang="en-US" sz="6000" dirty="0"/>
              <a:t>G</a:t>
            </a:r>
            <a:r>
              <a:rPr lang="en-US" dirty="0"/>
              <a:t>roup </a:t>
            </a:r>
            <a:r>
              <a:rPr lang="en-US" sz="6000" dirty="0"/>
              <a:t>S</a:t>
            </a:r>
            <a:r>
              <a:rPr lang="en-US" dirty="0"/>
              <a:t>afety </a:t>
            </a:r>
            <a:r>
              <a:rPr lang="en-US" sz="6000" dirty="0"/>
              <a:t>R</a:t>
            </a:r>
            <a:r>
              <a:rPr lang="en-US" dirty="0"/>
              <a:t>epresentatives Meeting 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..</a:t>
            </a:r>
            <a:r>
              <a:rPr lang="en-US" dirty="0"/>
              <a:t>Summer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1008" y="3385619"/>
            <a:ext cx="7763458" cy="449263"/>
          </a:xfrm>
        </p:spPr>
        <p:txBody>
          <a:bodyPr/>
          <a:lstStyle/>
          <a:p>
            <a:r>
              <a:rPr lang="en-US" dirty="0"/>
              <a:t>     Graduate Safety Committee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8816" y="3936562"/>
            <a:ext cx="7763458" cy="449263"/>
          </a:xfrm>
        </p:spPr>
        <p:txBody>
          <a:bodyPr/>
          <a:lstStyle/>
          <a:p>
            <a:r>
              <a:rPr lang="en-US" dirty="0"/>
              <a:t>        May 15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457" y="1543323"/>
            <a:ext cx="10380769" cy="430757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New Safety TA Introduction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Lab Aqueous Waste Postings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Vented Piranha Caps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GSR Cross-Lab Audits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Meeting Agenda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4314E02-B829-D46D-EAE9-83F73BD793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6EA1D-707D-B54C-8FFB-433BD1A27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7715B-C669-E8EF-824F-A26C15954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7742" y="1543322"/>
            <a:ext cx="6784258" cy="4307573"/>
          </a:xfrm>
        </p:spPr>
        <p:txBody>
          <a:bodyPr>
            <a:normAutofit/>
          </a:bodyPr>
          <a:lstStyle/>
          <a:p>
            <a:r>
              <a:rPr lang="en-US" sz="2800" b="1" dirty="0"/>
              <a:t>EMAIL: </a:t>
            </a:r>
            <a:r>
              <a:rPr lang="en-US" sz="2800" b="1" dirty="0">
                <a:hlinkClick r:id="rId2"/>
              </a:rPr>
              <a:t>akangmen@purdue.edu</a:t>
            </a:r>
            <a:endParaRPr lang="en-US" sz="2800" b="1" dirty="0"/>
          </a:p>
          <a:p>
            <a:r>
              <a:rPr lang="en-US" sz="2800" b="1" dirty="0"/>
              <a:t>OFFICE: WTHR 409</a:t>
            </a:r>
          </a:p>
          <a:p>
            <a:r>
              <a:rPr lang="en-US" sz="2800" b="1" dirty="0"/>
              <a:t>PI: Suzanne Bart</a:t>
            </a:r>
          </a:p>
          <a:p>
            <a:r>
              <a:rPr lang="en-US" sz="2800" b="1" dirty="0"/>
              <a:t>Research: Separation and Recovery of Rare Earth Metals Utilizing Chelating Ligands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D2A0EB-B8E5-02D6-E687-87CEFA5B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Safety TA – Ahmed Kangmennaa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34D565-599E-955A-91BD-0D0AA47B30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1C0F08-63FF-3FC6-CB38-6A599449C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6" r="9156"/>
          <a:stretch>
            <a:fillRect/>
          </a:stretch>
        </p:blipFill>
        <p:spPr>
          <a:xfrm>
            <a:off x="1048513" y="1409684"/>
            <a:ext cx="3965834" cy="39304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A716B1-49D9-8E33-C050-E810C4E70C84}"/>
              </a:ext>
            </a:extLst>
          </p:cNvPr>
          <p:cNvSpPr txBox="1"/>
          <p:nvPr/>
        </p:nvSpPr>
        <p:spPr>
          <a:xfrm>
            <a:off x="3545605" y="6103663"/>
            <a:ext cx="708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“An incident-free workplace is everyone’s responsibility.”</a:t>
            </a:r>
          </a:p>
        </p:txBody>
      </p:sp>
    </p:spTree>
    <p:extLst>
      <p:ext uri="{BB962C8B-B14F-4D97-AF65-F5344CB8AC3E}">
        <p14:creationId xmlns:p14="http://schemas.microsoft.com/office/powerpoint/2010/main" val="248967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554759-803E-513B-0FD1-C8D6F070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Aqueous Waste Lab Postings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D4254B-13EE-C8C8-5B11-62B0F57B98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Coordinated aqueous waste lab postings to communicate proper waste disposal and separation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76FC3F-9A51-883F-8C79-F5114CC512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532348-FD5C-BADD-8A0E-E76F2CC40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67200"/>
              </p:ext>
            </p:extLst>
          </p:nvPr>
        </p:nvGraphicFramePr>
        <p:xfrm>
          <a:off x="6790944" y="1747098"/>
          <a:ext cx="4943856" cy="419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28">
                  <a:extLst>
                    <a:ext uri="{9D8B030D-6E8A-4147-A177-3AD203B41FA5}">
                      <a16:colId xmlns:a16="http://schemas.microsoft.com/office/drawing/2014/main" val="1356152195"/>
                    </a:ext>
                  </a:extLst>
                </a:gridCol>
                <a:gridCol w="2471928">
                  <a:extLst>
                    <a:ext uri="{9D8B030D-6E8A-4147-A177-3AD203B41FA5}">
                      <a16:colId xmlns:a16="http://schemas.microsoft.com/office/drawing/2014/main" val="4053659989"/>
                    </a:ext>
                  </a:extLst>
                </a:gridCol>
              </a:tblGrid>
              <a:tr h="340216">
                <a:tc>
                  <a:txBody>
                    <a:bodyPr/>
                    <a:lstStyle/>
                    <a:p>
                      <a:r>
                        <a:rPr lang="en-US" sz="1400" dirty="0"/>
                        <a:t>Aqueous </a:t>
                      </a:r>
                      <a:r>
                        <a:rPr lang="en-US" sz="1400" dirty="0" err="1"/>
                        <a:t>Wastestreams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Sink Disposal?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218862"/>
                  </a:ext>
                </a:extLst>
              </a:tr>
              <a:tr h="340216">
                <a:tc>
                  <a:txBody>
                    <a:bodyPr/>
                    <a:lstStyle/>
                    <a:p>
                      <a:r>
                        <a:rPr lang="en-US" sz="1100" dirty="0"/>
                        <a:t>Washing dirty glassware with soap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Yes</a:t>
                      </a:r>
                      <a:r>
                        <a:rPr lang="en-US" sz="1100" dirty="0"/>
                        <a:t> (</a:t>
                      </a:r>
                      <a:r>
                        <a:rPr lang="en-US" sz="1100" i="1" dirty="0"/>
                        <a:t>Collect acetone/alcohol rinses</a:t>
                      </a:r>
                      <a:r>
                        <a:rPr lang="en-US" sz="1100" i="0" dirty="0"/>
                        <a:t>)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52612"/>
                  </a:ext>
                </a:extLst>
              </a:tr>
              <a:tr h="340216">
                <a:tc>
                  <a:txBody>
                    <a:bodyPr/>
                    <a:lstStyle/>
                    <a:p>
                      <a:r>
                        <a:rPr lang="en-US" sz="1100" dirty="0"/>
                        <a:t>Sterilized biological 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Yes</a:t>
                      </a:r>
                      <a:r>
                        <a:rPr lang="en-US" sz="1100" dirty="0"/>
                        <a:t> (</a:t>
                      </a:r>
                      <a:r>
                        <a:rPr lang="en-US" sz="1100" i="1" dirty="0"/>
                        <a:t>Must follow IBC guidelines</a:t>
                      </a:r>
                      <a:r>
                        <a:rPr lang="en-US" sz="1100" i="0" dirty="0"/>
                        <a:t>)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35642"/>
                  </a:ext>
                </a:extLst>
              </a:tr>
              <a:tr h="340216">
                <a:tc>
                  <a:txBody>
                    <a:bodyPr/>
                    <a:lstStyle/>
                    <a:p>
                      <a:r>
                        <a:rPr lang="en-US" sz="1100" dirty="0"/>
                        <a:t>Water Aspirators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927733"/>
                  </a:ext>
                </a:extLst>
              </a:tr>
              <a:tr h="340216">
                <a:tc>
                  <a:txBody>
                    <a:bodyPr/>
                    <a:lstStyle/>
                    <a:p>
                      <a:r>
                        <a:rPr lang="en-US" sz="1100" dirty="0"/>
                        <a:t>Cooling water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37221"/>
                  </a:ext>
                </a:extLst>
              </a:tr>
              <a:tr h="340216">
                <a:tc>
                  <a:txBody>
                    <a:bodyPr/>
                    <a:lstStyle/>
                    <a:p>
                      <a:r>
                        <a:rPr lang="en-US" sz="1100" dirty="0"/>
                        <a:t>Water and Ice Baths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No</a:t>
                      </a:r>
                      <a:r>
                        <a:rPr lang="en-US" sz="1100" dirty="0"/>
                        <a:t> (</a:t>
                      </a:r>
                      <a:r>
                        <a:rPr lang="en-US" sz="1100" i="1" dirty="0"/>
                        <a:t>Contact with research sample</a:t>
                      </a:r>
                      <a:r>
                        <a:rPr lang="en-US" sz="1100" i="0" dirty="0"/>
                        <a:t>)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90948"/>
                  </a:ext>
                </a:extLst>
              </a:tr>
              <a:tr h="340216">
                <a:tc>
                  <a:txBody>
                    <a:bodyPr/>
                    <a:lstStyle/>
                    <a:p>
                      <a:r>
                        <a:rPr lang="en-US" sz="1100" dirty="0"/>
                        <a:t>Condensation from water/ice traps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44184"/>
                  </a:ext>
                </a:extLst>
              </a:tr>
              <a:tr h="454943">
                <a:tc>
                  <a:txBody>
                    <a:bodyPr/>
                    <a:lstStyle/>
                    <a:p>
                      <a:r>
                        <a:rPr lang="en-US" sz="1100" dirty="0"/>
                        <a:t>Chemical Reaction Aqueous Workups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092669"/>
                  </a:ext>
                </a:extLst>
              </a:tr>
              <a:tr h="340216">
                <a:tc>
                  <a:txBody>
                    <a:bodyPr/>
                    <a:lstStyle/>
                    <a:p>
                      <a:r>
                        <a:rPr lang="en-US" sz="1100" dirty="0"/>
                        <a:t>Buffers (</a:t>
                      </a:r>
                      <a:r>
                        <a:rPr lang="en-US" sz="1100" i="1" dirty="0"/>
                        <a:t>including analytical tests</a:t>
                      </a:r>
                      <a:r>
                        <a:rPr lang="en-US" sz="1100" i="0" dirty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No</a:t>
                      </a:r>
                      <a:r>
                        <a:rPr lang="en-US" sz="1100" b="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770477"/>
                  </a:ext>
                </a:extLst>
              </a:tr>
              <a:tr h="340216">
                <a:tc>
                  <a:txBody>
                    <a:bodyPr/>
                    <a:lstStyle/>
                    <a:p>
                      <a:r>
                        <a:rPr lang="en-US" sz="1100" dirty="0"/>
                        <a:t>Aqueous electrolytes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No</a:t>
                      </a:r>
                      <a:r>
                        <a:rPr lang="en-US" sz="1100" b="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35064"/>
                  </a:ext>
                </a:extLst>
              </a:tr>
              <a:tr h="340216">
                <a:tc>
                  <a:txBody>
                    <a:bodyPr/>
                    <a:lstStyle/>
                    <a:p>
                      <a:r>
                        <a:rPr lang="en-US" sz="1100" dirty="0"/>
                        <a:t>Aqueous non-electrolytes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No</a:t>
                      </a:r>
                      <a:r>
                        <a:rPr lang="en-US" sz="1100" b="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72401"/>
                  </a:ext>
                </a:extLst>
              </a:tr>
              <a:tr h="340216">
                <a:tc>
                  <a:txBody>
                    <a:bodyPr/>
                    <a:lstStyle/>
                    <a:p>
                      <a:r>
                        <a:rPr lang="en-US" sz="1100" dirty="0"/>
                        <a:t>Leftover drinks and 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Dispose outside </a:t>
                      </a:r>
                      <a:r>
                        <a:rPr lang="en-US" sz="1100" dirty="0"/>
                        <a:t>(</a:t>
                      </a:r>
                      <a:r>
                        <a:rPr lang="en-US" sz="1100" i="1" dirty="0"/>
                        <a:t>Not allowed in lab</a:t>
                      </a:r>
                      <a:r>
                        <a:rPr lang="en-US" sz="1100" i="0" dirty="0"/>
                        <a:t>)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2937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3E41661-DF8C-C02E-44FD-B94AE80E4A1E}"/>
              </a:ext>
            </a:extLst>
          </p:cNvPr>
          <p:cNvSpPr txBox="1"/>
          <p:nvPr/>
        </p:nvSpPr>
        <p:spPr>
          <a:xfrm>
            <a:off x="650240" y="1889338"/>
            <a:ext cx="5831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Labs should develop a waste stream for aqueous-rich waste.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lab postings to remind your research lab members what can and can not go down the sink.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Segregated aqueous waste stream helps with groundwater pollution as well as preserving the fuel grade for non-halo waste, which can be repurposed as secondary fuels.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in doubt, mixed liquids should go into aqueous-rich waste.</a:t>
            </a:r>
          </a:p>
        </p:txBody>
      </p:sp>
    </p:spTree>
    <p:extLst>
      <p:ext uri="{BB962C8B-B14F-4D97-AF65-F5344CB8AC3E}">
        <p14:creationId xmlns:p14="http://schemas.microsoft.com/office/powerpoint/2010/main" val="418904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D56B6C-66D9-5177-1C32-F38D82E6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Vented Caps for Piranha Waste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692D94-58F1-020D-6AD3-79E660B7F8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Reminder: Do not neutralize piranha waste.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A3B05A-C829-7DDD-F339-A00C6488FD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40E63-F582-EB01-DF87-1A675A6B25EF}"/>
              </a:ext>
            </a:extLst>
          </p:cNvPr>
          <p:cNvSpPr txBox="1"/>
          <p:nvPr/>
        </p:nvSpPr>
        <p:spPr>
          <a:xfrm>
            <a:off x="835335" y="1725672"/>
            <a:ext cx="53007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 EHS, </a:t>
            </a:r>
            <a:r>
              <a:rPr lang="en-US" u="sng" dirty="0"/>
              <a:t>do not neutralize piranha waste or pour waste down sink.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Piranha waste can be stored in glass bottle containers with vented caps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submitting piranha waste, remove the vented cap and seal the piranha waste with a normal cap before EHS pickup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Contact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hazwaste@purdue.edu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to order vented caps.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D7587-DFA2-1B52-BE21-B1EC7373F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3098" y="1745793"/>
            <a:ext cx="4868972" cy="36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2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4F978-7B6A-15EB-5D13-4921DA292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Cross-Lab Audits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654C04-F4AD-17FE-7BAF-E664FD1B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 will be conducting cross-lab audits during the month of June with all GSRs.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6388FA-06C9-2FEA-4704-8BDA95E7C9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BB78C-CB44-8CC4-DCE5-69716E493F1D}"/>
              </a:ext>
            </a:extLst>
          </p:cNvPr>
          <p:cNvSpPr txBox="1"/>
          <p:nvPr/>
        </p:nvSpPr>
        <p:spPr>
          <a:xfrm>
            <a:off x="468086" y="1704672"/>
            <a:ext cx="602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Cross-Lab audits will be taking place the First week of June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9BA9D-CCEB-036E-9E45-331FE6DBF5CE}"/>
              </a:ext>
            </a:extLst>
          </p:cNvPr>
          <p:cNvSpPr txBox="1"/>
          <p:nvPr/>
        </p:nvSpPr>
        <p:spPr>
          <a:xfrm>
            <a:off x="468086" y="2915920"/>
            <a:ext cx="602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Ahmed will communicate lab assignments to all GSRs. These will be distributed by the end of next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goal is to have GSRs visit our partner labs in the department and go through the ISP safety audit 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Side Note: Lab Safety Renewals will be taking place in June.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877771-9C62-6E59-487C-B055362D1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753" y="1704672"/>
            <a:ext cx="4643161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2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510632120"/>
              </p:ext>
            </p:extLst>
          </p:nvPr>
        </p:nvGraphicFramePr>
        <p:xfrm>
          <a:off x="1888154" y="1061495"/>
          <a:ext cx="8415692" cy="514147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10392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10392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10392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103923">
                  <a:extLst>
                    <a:ext uri="{9D8B030D-6E8A-4147-A177-3AD203B41FA5}">
                      <a16:colId xmlns:a16="http://schemas.microsoft.com/office/drawing/2014/main" val="3823421088"/>
                    </a:ext>
                  </a:extLst>
                </a:gridCol>
              </a:tblGrid>
              <a:tr h="12829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Safety Shower Flushing Passed On to the 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Process for Updating GSR Assignments</a:t>
                      </a:r>
                    </a:p>
                    <a:p>
                      <a:pPr algn="ctr" font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Fire Extinguisher and </a:t>
                      </a:r>
                    </a:p>
                    <a:p>
                      <a:pPr algn="ctr" fontAlgn="ctr"/>
                      <a:r>
                        <a:rPr lang="en-US" dirty="0"/>
                        <a:t>CPR Training</a:t>
                      </a:r>
                      <a:endParaRPr lang="en-US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/>
                        <a:t>Department Chemical Archive Temporarily 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3858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Safety Shower flushing will now be the responsibility of the department.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We are coordinating with Robert Barr on a new SOP for flushing the safety showers in your respective labs.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Please stay tuned for more information in the near future.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Make sure to fill out the </a:t>
                      </a:r>
                      <a:r>
                        <a:rPr lang="en-US" sz="1200" dirty="0">
                          <a:solidFill>
                            <a:schemeClr val="accent3"/>
                          </a:solidFill>
                        </a:rPr>
                        <a:t>Group Safety Rep Change</a:t>
                      </a:r>
                      <a:r>
                        <a:rPr lang="en-US" sz="1200" dirty="0"/>
                        <a:t> form when transitioning between GSRs in your lab.  Scan the code below and follow the </a:t>
                      </a:r>
                      <a:r>
                        <a:rPr lang="en-US" sz="1200" u="sng" dirty="0"/>
                        <a:t>Changes to your Group Safety Rep</a:t>
                      </a:r>
                      <a:r>
                        <a:rPr lang="en-US" sz="1200" dirty="0"/>
                        <a:t> link.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We will be trying to coordinate Fire Extinguisher and CPR training with the West Lafayette Fire Department.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New Safety TA Ahmed Kangmennaa will work on scheduling for the summer/early fall for training to take place.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The Department chemical archive is temporarily closed.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No chemicals can be entered or requested from the chemical archive at this time due to the temporary closure.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We will update as soon as more information is available.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Thank you all for your understanding!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Other Announcements and Reminders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84F23-D469-09BF-3F98-E3550C3EA8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86EA1D-707D-B54C-8FFB-433BD1A27D0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DBC06C-C8B1-F754-1F52-564FD2EDF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364" y="3792592"/>
            <a:ext cx="1340177" cy="1650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794BA5-7960-99F9-2B9D-8283DF054E3C}"/>
              </a:ext>
            </a:extLst>
          </p:cNvPr>
          <p:cNvSpPr txBox="1"/>
          <p:nvPr/>
        </p:nvSpPr>
        <p:spPr>
          <a:xfrm>
            <a:off x="3945857" y="5530171"/>
            <a:ext cx="2107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https://www.chem.purdue.edu/chemsafety/ChemSafetyCom.html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50C87C-9DC8-C3E6-40B3-842741CB8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565" y="4551380"/>
            <a:ext cx="1103399" cy="735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A4351D-A5FF-93A8-B619-1C3128B7D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565" y="5362413"/>
            <a:ext cx="1106424" cy="689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C37980-8C10-7750-023C-086C4EA36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673" y="4480237"/>
            <a:ext cx="1108016" cy="166121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FD615B-7F1F-9B4A-8726-FE580044086C}"/>
              </a:ext>
            </a:extLst>
          </p:cNvPr>
          <p:cNvCxnSpPr/>
          <p:nvPr/>
        </p:nvCxnSpPr>
        <p:spPr>
          <a:xfrm>
            <a:off x="3982433" y="1061495"/>
            <a:ext cx="0" cy="51414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F3988B-D21B-73CE-2421-20B5A264DC5A}"/>
              </a:ext>
            </a:extLst>
          </p:cNvPr>
          <p:cNvCxnSpPr/>
          <p:nvPr/>
        </p:nvCxnSpPr>
        <p:spPr>
          <a:xfrm>
            <a:off x="6000209" y="1055399"/>
            <a:ext cx="0" cy="51414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F26DD6-04F5-32B1-5C76-B5CEBE782144}"/>
              </a:ext>
            </a:extLst>
          </p:cNvPr>
          <p:cNvCxnSpPr/>
          <p:nvPr/>
        </p:nvCxnSpPr>
        <p:spPr>
          <a:xfrm>
            <a:off x="8188673" y="1049303"/>
            <a:ext cx="0" cy="51414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79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Don’t hesitate to reach out if you have any questions!</a:t>
            </a:r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Alt-Widescreen-20231110" id="{F218E956-3EF7-C74B-B913-ECEA98BCBD3B}" vid="{FE519D9E-70B6-014C-84F2-2F94F9874F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624</Words>
  <Application>Microsoft Macintosh PowerPoint</Application>
  <PresentationFormat>Widescreen</PresentationFormat>
  <Paragraphs>101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Franklin Gothic Book</vt:lpstr>
      <vt:lpstr>Franklin Gothic Medium</vt:lpstr>
      <vt:lpstr>Franklin Gothic Medium Cond</vt:lpstr>
      <vt:lpstr>Wingdings</vt:lpstr>
      <vt:lpstr>Office Theme</vt:lpstr>
      <vt:lpstr>1_Office Theme</vt:lpstr>
      <vt:lpstr>Group Safety Representatives Meeting     ..Summer 2026</vt:lpstr>
      <vt:lpstr>Meeting Agenda</vt:lpstr>
      <vt:lpstr>New Safety TA – Ahmed Kangmennaa</vt:lpstr>
      <vt:lpstr>Aqueous Waste Lab Postings</vt:lpstr>
      <vt:lpstr>Vented Caps for Piranha Waste</vt:lpstr>
      <vt:lpstr>Cross-Lab Audits</vt:lpstr>
      <vt:lpstr>Other Announcements and Reminders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Dane Wagner</dc:creator>
  <cp:lastModifiedBy>Paul W Bower</cp:lastModifiedBy>
  <cp:revision>12</cp:revision>
  <dcterms:created xsi:type="dcterms:W3CDTF">2024-09-22T21:38:29Z</dcterms:created>
  <dcterms:modified xsi:type="dcterms:W3CDTF">2026-05-15T17:47:01Z</dcterms:modified>
</cp:coreProperties>
</file>