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84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23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38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95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0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43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94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3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57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39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89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29D1-018F-48E6-8593-D2A95C73C381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D81E-45D4-4393-A647-048A1D28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2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5654581"/>
              </p:ext>
            </p:extLst>
          </p:nvPr>
        </p:nvGraphicFramePr>
        <p:xfrm>
          <a:off x="1066800" y="914399"/>
          <a:ext cx="7315200" cy="4038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982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Group1: Rashmi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Group2: Edouard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Group3: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Zaikuan</a:t>
                      </a:r>
                      <a:r>
                        <a:rPr lang="en-US" sz="1100" u="none" strike="noStrike" smtClean="0">
                          <a:effectLst/>
                        </a:rPr>
                        <a:t> (</a:t>
                      </a:r>
                      <a:r>
                        <a:rPr lang="en-US" sz="1100" u="none" strike="noStrike" dirty="0">
                          <a:effectLst/>
                        </a:rPr>
                        <a:t>Josh)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Edwin </a:t>
                      </a:r>
                      <a:r>
                        <a:rPr lang="en-US" sz="1100" u="none" strike="noStrike" dirty="0" err="1">
                          <a:effectLst/>
                        </a:rPr>
                        <a:t>Jhovany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Alzate</a:t>
                      </a:r>
                      <a:r>
                        <a:rPr lang="en-US" sz="1100" u="none" strike="noStrike" dirty="0">
                          <a:effectLst/>
                        </a:rPr>
                        <a:t> Rodriguez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Juan Pablo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Jauregui Lozano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Anthony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Pitts-</a:t>
                      </a:r>
                      <a:r>
                        <a:rPr lang="en-US" sz="1100" u="none" strike="noStrike" dirty="0" err="1">
                          <a:effectLst/>
                        </a:rPr>
                        <a:t>Mccoy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Erica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Baker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Harshal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Jawale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Caitlin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Quinn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Charlie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Bupp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Rajashekar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Kammari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Colby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Raymond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Xingshuo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Jacquelyn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Kelty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Harshil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Renawala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Chi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John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Lawler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Robert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Schrader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Iris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Cho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Kenneth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Alex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Sherman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Robert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Compton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Hao-Ran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Lei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Nivedita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Shetty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Duanchen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Yangjie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Michael Andreas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Tandiary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Leah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Easterling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Youlin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Liu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Nathan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Wilson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Sarah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Elder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Jerald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Martin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Xiaofeng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Joshua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Fischer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Martinez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Xu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Elissia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Franklin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Tsdale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Mehari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Yun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0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Andreas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Geiger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Piyush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Mishra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Samantha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Zeiders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Md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Hoq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Brent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Modereger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Mengxi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Zheng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980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543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https://www.bing.com/videos/search?q=Thermo+fusion+video&amp;&amp;view=detail&amp;mid=FB324B79C400C2AF5BCBFB324B79C400C2AF5BCB&amp;rvsmid=FB324B79C400C2AF5BCBFB324B79C400C2AF5BCB&amp;fsscr=0&amp;FORM=VDFSRV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106</Words>
  <Application>Microsoft Office PowerPoint</Application>
  <PresentationFormat>On-screen Show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Group(new)</dc:creator>
  <cp:lastModifiedBy>Hilkka</cp:lastModifiedBy>
  <cp:revision>6</cp:revision>
  <dcterms:created xsi:type="dcterms:W3CDTF">2016-09-21T20:58:00Z</dcterms:created>
  <dcterms:modified xsi:type="dcterms:W3CDTF">2016-09-22T16:51:08Z</dcterms:modified>
</cp:coreProperties>
</file>